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3"/>
  </p:sldMasterIdLst>
  <p:sldIdLst>
    <p:sldId id="260" r:id="rId54"/>
    <p:sldId id="256" r:id="rId55"/>
    <p:sldId id="257" r:id="rId56"/>
    <p:sldId id="258" r:id="rId57"/>
    <p:sldId id="259" r:id="rId58"/>
    <p:sldId id="28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  <p:sldId id="278" r:id="rId73"/>
    <p:sldId id="277" r:id="rId74"/>
    <p:sldId id="275" r:id="rId75"/>
    <p:sldId id="274" r:id="rId76"/>
    <p:sldId id="276" r:id="rId77"/>
    <p:sldId id="279" r:id="rId78"/>
    <p:sldId id="281" r:id="rId7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80" d="100"/>
          <a:sy n="80" d="100"/>
        </p:scale>
        <p:origin x="246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slide" Target="slides/slide10.xml"/><Relationship Id="rId68" Type="http://schemas.openxmlformats.org/officeDocument/2006/relationships/slide" Target="slides/slide15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slideMaster" Target="slideMasters/slideMaster1.xml"/><Relationship Id="rId58" Type="http://schemas.openxmlformats.org/officeDocument/2006/relationships/slide" Target="slides/slide5.xml"/><Relationship Id="rId74" Type="http://schemas.openxmlformats.org/officeDocument/2006/relationships/slide" Target="slides/slide21.xml"/><Relationship Id="rId79" Type="http://schemas.openxmlformats.org/officeDocument/2006/relationships/slide" Target="slides/slide26.xml"/><Relationship Id="rId5" Type="http://schemas.openxmlformats.org/officeDocument/2006/relationships/customXml" Target="../customXml/item5.xml"/><Relationship Id="rId61" Type="http://schemas.openxmlformats.org/officeDocument/2006/relationships/slide" Target="slides/slide8.xml"/><Relationship Id="rId82" Type="http://schemas.openxmlformats.org/officeDocument/2006/relationships/theme" Target="theme/theme1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slide" Target="slides/slide3.xml"/><Relationship Id="rId64" Type="http://schemas.openxmlformats.org/officeDocument/2006/relationships/slide" Target="slides/slide11.xml"/><Relationship Id="rId69" Type="http://schemas.openxmlformats.org/officeDocument/2006/relationships/slide" Target="slides/slide16.xml"/><Relationship Id="rId77" Type="http://schemas.openxmlformats.org/officeDocument/2006/relationships/slide" Target="slides/slide24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19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slide" Target="slides/slide6.xml"/><Relationship Id="rId67" Type="http://schemas.openxmlformats.org/officeDocument/2006/relationships/slide" Target="slides/slide14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slide" Target="slides/slide1.xml"/><Relationship Id="rId62" Type="http://schemas.openxmlformats.org/officeDocument/2006/relationships/slide" Target="slides/slide9.xml"/><Relationship Id="rId70" Type="http://schemas.openxmlformats.org/officeDocument/2006/relationships/slide" Target="slides/slide17.xml"/><Relationship Id="rId75" Type="http://schemas.openxmlformats.org/officeDocument/2006/relationships/slide" Target="slides/slide22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slide" Target="slides/slide4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slide" Target="slides/slide7.xml"/><Relationship Id="rId65" Type="http://schemas.openxmlformats.org/officeDocument/2006/relationships/slide" Target="slides/slide12.xml"/><Relationship Id="rId73" Type="http://schemas.openxmlformats.org/officeDocument/2006/relationships/slide" Target="slides/slide20.xml"/><Relationship Id="rId78" Type="http://schemas.openxmlformats.org/officeDocument/2006/relationships/slide" Target="slides/slide25.xml"/><Relationship Id="rId8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slide" Target="slides/slide2.xml"/><Relationship Id="rId76" Type="http://schemas.openxmlformats.org/officeDocument/2006/relationships/slide" Target="slides/slide23.xml"/><Relationship Id="rId7" Type="http://schemas.openxmlformats.org/officeDocument/2006/relationships/customXml" Target="../customXml/item7.xml"/><Relationship Id="rId71" Type="http://schemas.openxmlformats.org/officeDocument/2006/relationships/slide" Target="slides/slide18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7883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406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1968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9386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584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874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390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2157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951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3746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2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C0586-21FB-41C2-A251-0C765C1893E9}" type="datetimeFigureOut">
              <a:rPr lang="es-MX" smtClean="0"/>
              <a:t>04/10/2014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AABD2-A843-46F3-99D2-6944909C724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328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customXml" Target="../../customXml/item2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1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customXml" Target="../../customXml/item48.xml"/><Relationship Id="rId6" Type="http://schemas.microsoft.com/office/2007/relationships/media" Target="../media/media8.mp4"/><Relationship Id="rId5" Type="http://schemas.openxmlformats.org/officeDocument/2006/relationships/tags" Target="../tags/tag21.xml"/><Relationship Id="rId4" Type="http://schemas.openxmlformats.org/officeDocument/2006/relationships/customXml" Target="../../customXml/item47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customXml" Target="../../customXml/item20.xml"/><Relationship Id="rId6" Type="http://schemas.microsoft.com/office/2007/relationships/media" Target="../media/media9.mp4"/><Relationship Id="rId5" Type="http://schemas.openxmlformats.org/officeDocument/2006/relationships/tags" Target="../tags/tag23.xml"/><Relationship Id="rId10" Type="http://schemas.openxmlformats.org/officeDocument/2006/relationships/image" Target="../media/image4.png"/><Relationship Id="rId4" Type="http://schemas.openxmlformats.org/officeDocument/2006/relationships/customXml" Target="../../customXml/item19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customXml" Target="../../customXml/item22.xml"/><Relationship Id="rId6" Type="http://schemas.microsoft.com/office/2007/relationships/media" Target="../media/media10.mp4"/><Relationship Id="rId5" Type="http://schemas.openxmlformats.org/officeDocument/2006/relationships/tags" Target="../tags/tag25.xml"/><Relationship Id="rId4" Type="http://schemas.openxmlformats.org/officeDocument/2006/relationships/customXml" Target="../../customXml/item21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6.xml"/><Relationship Id="rId1" Type="http://schemas.openxmlformats.org/officeDocument/2006/relationships/customXml" Target="../../customXml/item50.xml"/><Relationship Id="rId6" Type="http://schemas.microsoft.com/office/2007/relationships/media" Target="../media/media11.mp4"/><Relationship Id="rId5" Type="http://schemas.openxmlformats.org/officeDocument/2006/relationships/tags" Target="../tags/tag27.xml"/><Relationship Id="rId4" Type="http://schemas.openxmlformats.org/officeDocument/2006/relationships/customXml" Target="../../customXml/item49.xml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customXml" Target="../../customXml/item24.xml"/><Relationship Id="rId6" Type="http://schemas.microsoft.com/office/2007/relationships/media" Target="../media/media12.mp4"/><Relationship Id="rId5" Type="http://schemas.openxmlformats.org/officeDocument/2006/relationships/tags" Target="../tags/tag29.xml"/><Relationship Id="rId4" Type="http://schemas.openxmlformats.org/officeDocument/2006/relationships/customXml" Target="../../customXml/item23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customXml" Target="../../customXml/item26.xml"/><Relationship Id="rId6" Type="http://schemas.microsoft.com/office/2007/relationships/media" Target="../media/media13.mp4"/><Relationship Id="rId5" Type="http://schemas.openxmlformats.org/officeDocument/2006/relationships/tags" Target="../tags/tag31.xml"/><Relationship Id="rId4" Type="http://schemas.openxmlformats.org/officeDocument/2006/relationships/customXml" Target="../../customXml/item25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customXml" Target="../../customXml/item28.xml"/><Relationship Id="rId6" Type="http://schemas.microsoft.com/office/2007/relationships/media" Target="../media/media13.mp4"/><Relationship Id="rId5" Type="http://schemas.openxmlformats.org/officeDocument/2006/relationships/tags" Target="../tags/tag33.xml"/><Relationship Id="rId4" Type="http://schemas.openxmlformats.org/officeDocument/2006/relationships/customXml" Target="../../customXml/item27.xml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customXml" Target="../../customXml/item30.xml"/><Relationship Id="rId6" Type="http://schemas.microsoft.com/office/2007/relationships/media" Target="../media/media13.mp4"/><Relationship Id="rId5" Type="http://schemas.openxmlformats.org/officeDocument/2006/relationships/tags" Target="../tags/tag35.xml"/><Relationship Id="rId4" Type="http://schemas.openxmlformats.org/officeDocument/2006/relationships/customXml" Target="../../customXml/item29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customXml" Target="../../customXml/item32.xml"/><Relationship Id="rId6" Type="http://schemas.microsoft.com/office/2007/relationships/media" Target="../media/media14.mp4"/><Relationship Id="rId5" Type="http://schemas.openxmlformats.org/officeDocument/2006/relationships/tags" Target="../tags/tag37.xml"/><Relationship Id="rId4" Type="http://schemas.openxmlformats.org/officeDocument/2006/relationships/customXml" Target="../../customXml/item31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customXml" Target="../../customXml/item34.xml"/><Relationship Id="rId6" Type="http://schemas.microsoft.com/office/2007/relationships/media" Target="../media/media14.mp4"/><Relationship Id="rId5" Type="http://schemas.openxmlformats.org/officeDocument/2006/relationships/tags" Target="../tags/tag39.xml"/><Relationship Id="rId4" Type="http://schemas.openxmlformats.org/officeDocument/2006/relationships/customXml" Target="../../customXml/item33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customXml" Target="../../customXml/item4.xml"/><Relationship Id="rId6" Type="http://schemas.microsoft.com/office/2007/relationships/media" Target="../media/media2.mp4"/><Relationship Id="rId5" Type="http://schemas.openxmlformats.org/officeDocument/2006/relationships/tags" Target="../tags/tag4.xml"/><Relationship Id="rId4" Type="http://schemas.openxmlformats.org/officeDocument/2006/relationships/customXml" Target="../../customXml/item3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0.xml"/><Relationship Id="rId1" Type="http://schemas.openxmlformats.org/officeDocument/2006/relationships/customXml" Target="../../customXml/item36.xml"/><Relationship Id="rId6" Type="http://schemas.microsoft.com/office/2007/relationships/media" Target="../media/media14.mp4"/><Relationship Id="rId5" Type="http://schemas.openxmlformats.org/officeDocument/2006/relationships/tags" Target="../tags/tag41.xml"/><Relationship Id="rId4" Type="http://schemas.openxmlformats.org/officeDocument/2006/relationships/customXml" Target="../../customXml/item35.xml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customXml" Target="../../customXml/item38.xml"/><Relationship Id="rId6" Type="http://schemas.microsoft.com/office/2007/relationships/media" Target="../media/media14.mp4"/><Relationship Id="rId5" Type="http://schemas.openxmlformats.org/officeDocument/2006/relationships/tags" Target="../tags/tag43.xml"/><Relationship Id="rId4" Type="http://schemas.openxmlformats.org/officeDocument/2006/relationships/customXml" Target="../../customXml/item37.xml"/><Relationship Id="rId9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customXml" Target="../../customXml/item40.xml"/><Relationship Id="rId6" Type="http://schemas.microsoft.com/office/2007/relationships/media" Target="../media/media15.mp4"/><Relationship Id="rId5" Type="http://schemas.openxmlformats.org/officeDocument/2006/relationships/tags" Target="../tags/tag45.xml"/><Relationship Id="rId4" Type="http://schemas.openxmlformats.org/officeDocument/2006/relationships/customXml" Target="../../customXml/item39.xml"/><Relationship Id="rId9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customXml" Target="../../customXml/item42.xml"/><Relationship Id="rId6" Type="http://schemas.microsoft.com/office/2007/relationships/media" Target="../media/media16.mp4"/><Relationship Id="rId5" Type="http://schemas.openxmlformats.org/officeDocument/2006/relationships/tags" Target="../tags/tag47.xml"/><Relationship Id="rId4" Type="http://schemas.openxmlformats.org/officeDocument/2006/relationships/customXml" Target="../../customXml/item41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customXml" Target="../../customXml/item44.xml"/><Relationship Id="rId6" Type="http://schemas.microsoft.com/office/2007/relationships/media" Target="../media/media16.mp4"/><Relationship Id="rId5" Type="http://schemas.openxmlformats.org/officeDocument/2006/relationships/tags" Target="../tags/tag49.xml"/><Relationship Id="rId4" Type="http://schemas.openxmlformats.org/officeDocument/2006/relationships/customXml" Target="../../customXml/item43.xml"/><Relationship Id="rId9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customXml" Target="../../customXml/item46.xml"/><Relationship Id="rId6" Type="http://schemas.microsoft.com/office/2007/relationships/media" Target="../media/media16.mp4"/><Relationship Id="rId5" Type="http://schemas.openxmlformats.org/officeDocument/2006/relationships/tags" Target="../tags/tag51.xml"/><Relationship Id="rId4" Type="http://schemas.openxmlformats.org/officeDocument/2006/relationships/customXml" Target="../../customXml/item45.xml"/><Relationship Id="rId9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17.mp4"/><Relationship Id="rId7" Type="http://schemas.openxmlformats.org/officeDocument/2006/relationships/image" Target="../media/image33.png"/><Relationship Id="rId2" Type="http://schemas.openxmlformats.org/officeDocument/2006/relationships/tags" Target="../tags/tag52.xml"/><Relationship Id="rId1" Type="http://schemas.openxmlformats.org/officeDocument/2006/relationships/customXml" Target="../../customXml/item5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video" Target="../media/media17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customXml" Target="../../customXml/item6.xml"/><Relationship Id="rId6" Type="http://schemas.microsoft.com/office/2007/relationships/media" Target="../media/media2.mp4"/><Relationship Id="rId5" Type="http://schemas.openxmlformats.org/officeDocument/2006/relationships/tags" Target="../tags/tag6.xml"/><Relationship Id="rId4" Type="http://schemas.openxmlformats.org/officeDocument/2006/relationships/customXml" Target="../../customXml/item5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customXml" Target="../../customXml/item8.xml"/><Relationship Id="rId6" Type="http://schemas.microsoft.com/office/2007/relationships/media" Target="../media/media2.mp4"/><Relationship Id="rId5" Type="http://schemas.openxmlformats.org/officeDocument/2006/relationships/tags" Target="../tags/tag8.xml"/><Relationship Id="rId4" Type="http://schemas.openxmlformats.org/officeDocument/2006/relationships/customXml" Target="../../customXml/item7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customXml" Target="../../customXml/item10.xml"/><Relationship Id="rId6" Type="http://schemas.microsoft.com/office/2007/relationships/media" Target="../media/media2.mp4"/><Relationship Id="rId11" Type="http://schemas.openxmlformats.org/officeDocument/2006/relationships/image" Target="../media/image4.png"/><Relationship Id="rId5" Type="http://schemas.openxmlformats.org/officeDocument/2006/relationships/tags" Target="../tags/tag10.xml"/><Relationship Id="rId10" Type="http://schemas.openxmlformats.org/officeDocument/2006/relationships/image" Target="../media/image9.png"/><Relationship Id="rId4" Type="http://schemas.openxmlformats.org/officeDocument/2006/relationships/customXml" Target="../../customXml/item9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3" Type="http://schemas.openxmlformats.org/officeDocument/2006/relationships/video" Target="NULL" TargetMode="External"/><Relationship Id="rId7" Type="http://schemas.microsoft.com/office/2007/relationships/media" Target="../media/media4.mp4"/><Relationship Id="rId12" Type="http://schemas.openxmlformats.org/officeDocument/2006/relationships/image" Target="../media/image10.png"/><Relationship Id="rId2" Type="http://schemas.openxmlformats.org/officeDocument/2006/relationships/tags" Target="../tags/tag11.xml"/><Relationship Id="rId1" Type="http://schemas.openxmlformats.org/officeDocument/2006/relationships/customXml" Target="../../customXml/item12.xml"/><Relationship Id="rId6" Type="http://schemas.microsoft.com/office/2007/relationships/media" Target="../media/media3.mp4"/><Relationship Id="rId11" Type="http://schemas.openxmlformats.org/officeDocument/2006/relationships/image" Target="../media/image4.png"/><Relationship Id="rId5" Type="http://schemas.openxmlformats.org/officeDocument/2006/relationships/tags" Target="../tags/tag12.xml"/><Relationship Id="rId10" Type="http://schemas.openxmlformats.org/officeDocument/2006/relationships/slideLayout" Target="../slideLayouts/slideLayout2.xml"/><Relationship Id="rId4" Type="http://schemas.openxmlformats.org/officeDocument/2006/relationships/customXml" Target="../../customXml/item11.xml"/><Relationship Id="rId9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customXml" Target="../../customXml/item14.xml"/><Relationship Id="rId6" Type="http://schemas.microsoft.com/office/2007/relationships/media" Target="../media/media5.mp4"/><Relationship Id="rId5" Type="http://schemas.openxmlformats.org/officeDocument/2006/relationships/tags" Target="../tags/tag15.xml"/><Relationship Id="rId10" Type="http://schemas.openxmlformats.org/officeDocument/2006/relationships/image" Target="../media/image4.png"/><Relationship Id="rId4" Type="http://schemas.openxmlformats.org/officeDocument/2006/relationships/customXml" Target="../../customXml/item13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customXml" Target="../../customXml/item16.xml"/><Relationship Id="rId6" Type="http://schemas.microsoft.com/office/2007/relationships/media" Target="../media/media6.mp4"/><Relationship Id="rId5" Type="http://schemas.openxmlformats.org/officeDocument/2006/relationships/tags" Target="../tags/tag17.xml"/><Relationship Id="rId10" Type="http://schemas.openxmlformats.org/officeDocument/2006/relationships/image" Target="../media/image4.png"/><Relationship Id="rId4" Type="http://schemas.openxmlformats.org/officeDocument/2006/relationships/customXml" Target="../../customXml/item15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customXml" Target="../../customXml/item18.xml"/><Relationship Id="rId6" Type="http://schemas.microsoft.com/office/2007/relationships/media" Target="../media/media7.mp4"/><Relationship Id="rId5" Type="http://schemas.openxmlformats.org/officeDocument/2006/relationships/tags" Target="../tags/tag19.xml"/><Relationship Id="rId10" Type="http://schemas.openxmlformats.org/officeDocument/2006/relationships/image" Target="../media/image4.png"/><Relationship Id="rId4" Type="http://schemas.openxmlformats.org/officeDocument/2006/relationships/customXml" Target="../../customXml/item17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3812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  <a:r>
              <a:rPr lang="es-MX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irst</a:t>
            </a:r>
            <a:r>
              <a:rPr lang="es-MX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</a:t>
            </a:r>
            <a:r>
              <a:rPr lang="es-MX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erson</a:t>
            </a:r>
            <a:r>
              <a:rPr lang="es-MX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s-MX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hooter</a:t>
            </a:r>
            <a:endParaRPr lang="es-MX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tmp4CCE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.281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44000" y="0"/>
            <a:ext cx="3048000" cy="22860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1223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2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tmp217B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15.163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44350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08" y="-1588"/>
            <a:ext cx="5943600" cy="1325563"/>
          </a:xfrm>
        </p:spPr>
        <p:txBody>
          <a:bodyPr/>
          <a:lstStyle/>
          <a:p>
            <a:r>
              <a:rPr lang="es-MX" dirty="0" err="1" smtClean="0"/>
              <a:t>ScriptdeScore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8" y="1074181"/>
            <a:ext cx="7238650" cy="326977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//ScriptdeScoreTXT.js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function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Update</a:t>
            </a:r>
            <a:r>
              <a:rPr lang="es-MX" sz="1600" b="1" dirty="0" smtClean="0"/>
              <a:t> ()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if</a:t>
            </a:r>
            <a:r>
              <a:rPr lang="es-MX" sz="1600" b="1" dirty="0" smtClean="0"/>
              <a:t> (</a:t>
            </a:r>
            <a:r>
              <a:rPr lang="es-MX" sz="1600" b="1" dirty="0" err="1" smtClean="0"/>
              <a:t>GeneralVars.nSalud</a:t>
            </a:r>
            <a:r>
              <a:rPr lang="es-MX" sz="1600" b="1" dirty="0" smtClean="0"/>
              <a:t> &gt; 0){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</a:t>
            </a:r>
            <a:r>
              <a:rPr lang="es-MX" sz="1600" b="1" dirty="0" err="1" smtClean="0"/>
              <a:t>this.guiText.text</a:t>
            </a:r>
            <a:r>
              <a:rPr lang="es-MX" sz="1600" b="1" dirty="0" smtClean="0"/>
              <a:t> = "Score X " + </a:t>
            </a:r>
            <a:r>
              <a:rPr lang="es-MX" sz="1600" b="1" dirty="0" err="1" smtClean="0"/>
              <a:t>GeneralVars.nSalud.ToString</a:t>
            </a:r>
            <a:r>
              <a:rPr lang="es-MX" sz="1600" b="1" dirty="0" smtClean="0"/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}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</a:t>
            </a:r>
            <a:r>
              <a:rPr lang="es-MX" sz="1600" b="1" dirty="0" err="1" smtClean="0"/>
              <a:t>else</a:t>
            </a:r>
            <a:r>
              <a:rPr lang="es-MX" sz="1600" b="1" dirty="0" smtClean="0"/>
              <a:t>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</a:t>
            </a:r>
            <a:r>
              <a:rPr lang="es-MX" sz="1600" b="1" dirty="0" err="1" smtClean="0"/>
              <a:t>this.guiText.text</a:t>
            </a:r>
            <a:r>
              <a:rPr lang="es-MX" sz="1600" b="1" dirty="0" smtClean="0"/>
              <a:t> = "Estas muerto ";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</a:t>
            </a:r>
            <a:r>
              <a:rPr lang="es-MX" sz="1600" b="1" dirty="0" err="1" smtClean="0"/>
              <a:t>Application.LoadLevel</a:t>
            </a:r>
            <a:r>
              <a:rPr lang="es-MX" sz="1600" b="1" dirty="0" smtClean="0"/>
              <a:t>("</a:t>
            </a:r>
            <a:r>
              <a:rPr lang="es-MX" sz="1600" b="1" dirty="0" err="1" smtClean="0"/>
              <a:t>Nivel_Final</a:t>
            </a:r>
            <a:r>
              <a:rPr lang="es-MX" sz="1600" b="1" dirty="0" smtClean="0"/>
              <a:t>");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}     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}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/>
          <a:srcRect l="14501" t="4667" r="21249" b="11999"/>
          <a:stretch/>
        </p:blipFill>
        <p:spPr>
          <a:xfrm>
            <a:off x="6066908" y="2399744"/>
            <a:ext cx="5902656" cy="430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t="3778" r="41750" b="57778"/>
          <a:stretch/>
        </p:blipFill>
        <p:spPr>
          <a:xfrm>
            <a:off x="123308" y="4824245"/>
            <a:ext cx="5248792" cy="1948586"/>
          </a:xfrm>
          <a:prstGeom prst="rect">
            <a:avLst/>
          </a:prstGeom>
        </p:spPr>
      </p:pic>
      <p:pic>
        <p:nvPicPr>
          <p:cNvPr id="8" name="tmpECA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51.4126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28824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mp6EED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3.39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9311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3778"/>
          <a:stretch/>
        </p:blipFill>
        <p:spPr>
          <a:xfrm>
            <a:off x="0" y="0"/>
            <a:ext cx="12213118" cy="6858000"/>
          </a:xfrm>
          <a:prstGeom prst="rect">
            <a:avLst/>
          </a:prstGeom>
        </p:spPr>
      </p:pic>
      <p:pic>
        <p:nvPicPr>
          <p:cNvPr id="8" name="tmp9B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3.732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19624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889"/>
          <a:stretch/>
        </p:blipFill>
        <p:spPr>
          <a:xfrm>
            <a:off x="0" y="0"/>
            <a:ext cx="1221336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2516188"/>
            <a:ext cx="500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CREAR UN ARMA SIMPLE</a:t>
            </a:r>
            <a:endParaRPr lang="es-MX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28650" y="1343025"/>
            <a:ext cx="5267325" cy="866775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tmp1CD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8.49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1783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250" y="2516188"/>
            <a:ext cx="5521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CREAR UN Punto de disparo</a:t>
            </a:r>
          </a:p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MX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MX" sz="36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  <a:r>
              <a:rPr lang="es-MX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mpty</a:t>
            </a:r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MX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66850" y="1466850"/>
            <a:ext cx="4429125" cy="742950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mpD04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1487.278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134974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010" y="209550"/>
            <a:ext cx="4914900" cy="1325563"/>
          </a:xfrm>
        </p:spPr>
        <p:txBody>
          <a:bodyPr/>
          <a:lstStyle/>
          <a:p>
            <a:r>
              <a:rPr lang="es-MX" dirty="0" smtClean="0"/>
              <a:t>Disparo.js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200" y="209550"/>
            <a:ext cx="6262800" cy="36766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1400" b="1" dirty="0" smtClean="0"/>
              <a:t>//Disparo.js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var</a:t>
            </a:r>
            <a:r>
              <a:rPr lang="es-MX" sz="1400" b="1" dirty="0" smtClean="0"/>
              <a:t> Bala : </a:t>
            </a:r>
            <a:r>
              <a:rPr lang="es-MX" sz="1400" b="1" dirty="0" err="1" smtClean="0"/>
              <a:t>Rigidbody</a:t>
            </a:r>
            <a:r>
              <a:rPr lang="es-MX" sz="1400" b="1" dirty="0" smtClean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var</a:t>
            </a:r>
            <a:r>
              <a:rPr lang="es-MX" sz="1400" b="1" dirty="0" smtClean="0"/>
              <a:t> </a:t>
            </a:r>
            <a:r>
              <a:rPr lang="es-MX" sz="1400" b="1" dirty="0" err="1" smtClean="0"/>
              <a:t>speed</a:t>
            </a:r>
            <a:r>
              <a:rPr lang="es-MX" sz="1400" b="1" dirty="0" smtClean="0"/>
              <a:t> = 100;</a:t>
            </a:r>
          </a:p>
          <a:p>
            <a:pPr marL="514350" indent="-514350">
              <a:buFont typeface="+mj-lt"/>
              <a:buAutoNum type="arabicPeriod"/>
            </a:pPr>
            <a:endParaRPr lang="es-MX" sz="1400" b="1" dirty="0" smtClean="0"/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function</a:t>
            </a:r>
            <a:r>
              <a:rPr lang="es-MX" sz="1400" b="1" dirty="0" smtClean="0"/>
              <a:t> </a:t>
            </a:r>
            <a:r>
              <a:rPr lang="es-MX" sz="1400" b="1" dirty="0" err="1" smtClean="0"/>
              <a:t>Update</a:t>
            </a:r>
            <a:r>
              <a:rPr lang="es-MX" sz="1400" b="1" dirty="0" smtClean="0"/>
              <a:t> ()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if</a:t>
            </a:r>
            <a:r>
              <a:rPr lang="es-MX" sz="1400" b="1" dirty="0" smtClean="0"/>
              <a:t> ( </a:t>
            </a:r>
            <a:r>
              <a:rPr lang="es-MX" sz="1400" b="1" dirty="0" err="1" smtClean="0"/>
              <a:t>Input.GetButton</a:t>
            </a:r>
            <a:r>
              <a:rPr lang="es-MX" sz="1400" b="1" dirty="0" smtClean="0"/>
              <a:t> ("Fire1"))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smtClean="0"/>
              <a:t>clone = </a:t>
            </a:r>
            <a:r>
              <a:rPr lang="es-MX" sz="1400" b="1" dirty="0" err="1" smtClean="0"/>
              <a:t>Instantiate</a:t>
            </a:r>
            <a:r>
              <a:rPr lang="es-MX" sz="1400" b="1" dirty="0" smtClean="0"/>
              <a:t>(Bala, </a:t>
            </a:r>
            <a:r>
              <a:rPr lang="es-MX" sz="1400" b="1" dirty="0" err="1" smtClean="0"/>
              <a:t>transform.position</a:t>
            </a:r>
            <a:r>
              <a:rPr lang="es-MX" sz="1400" b="1" dirty="0" smtClean="0"/>
              <a:t>, </a:t>
            </a:r>
            <a:r>
              <a:rPr lang="es-MX" sz="1400" b="1" dirty="0" err="1" smtClean="0"/>
              <a:t>transform.rotation</a:t>
            </a:r>
            <a:r>
              <a:rPr lang="es-MX" sz="1400" b="1" dirty="0" smtClean="0"/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clone.velocity</a:t>
            </a:r>
            <a:r>
              <a:rPr lang="es-MX" sz="1400" b="1" dirty="0" smtClean="0"/>
              <a:t> = </a:t>
            </a:r>
            <a:r>
              <a:rPr lang="es-MX" sz="1400" b="1" dirty="0" err="1" smtClean="0"/>
              <a:t>transform.TransformDirection</a:t>
            </a:r>
            <a:r>
              <a:rPr lang="es-MX" sz="1400" b="1" dirty="0" smtClean="0"/>
              <a:t>( Vector3 (0, 0, </a:t>
            </a:r>
            <a:r>
              <a:rPr lang="es-MX" sz="1400" b="1" dirty="0" err="1" smtClean="0"/>
              <a:t>speed</a:t>
            </a:r>
            <a:r>
              <a:rPr lang="es-MX" sz="1400" b="1" dirty="0" smtClean="0"/>
              <a:t>));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err="1" smtClean="0"/>
              <a:t>Destroy</a:t>
            </a:r>
            <a:r>
              <a:rPr lang="es-MX" sz="1400" b="1" dirty="0" smtClean="0"/>
              <a:t> (</a:t>
            </a:r>
            <a:r>
              <a:rPr lang="es-MX" sz="1400" b="1" dirty="0" err="1" smtClean="0"/>
              <a:t>clone.gameObject</a:t>
            </a:r>
            <a:r>
              <a:rPr lang="es-MX" sz="1400" b="1" dirty="0" smtClean="0"/>
              <a:t>, 1);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smtClean="0"/>
              <a:t>  }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400" b="1" dirty="0" smtClean="0"/>
              <a:t>}</a:t>
            </a:r>
            <a:endParaRPr lang="es-MX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3778" r="19000" b="39778"/>
          <a:stretch/>
        </p:blipFill>
        <p:spPr>
          <a:xfrm>
            <a:off x="523010" y="3789947"/>
            <a:ext cx="7134726" cy="2796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tmpD04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64490" end="32302.278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992576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42" y="451184"/>
            <a:ext cx="4914900" cy="1325563"/>
          </a:xfrm>
        </p:spPr>
        <p:txBody>
          <a:bodyPr/>
          <a:lstStyle/>
          <a:p>
            <a:r>
              <a:rPr lang="es-MX" dirty="0" smtClean="0"/>
              <a:t>AutoDestruir.js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550" y="209550"/>
            <a:ext cx="6267450" cy="3071813"/>
          </a:xfrm>
        </p:spPr>
        <p:txBody>
          <a:bodyPr>
            <a:normAutofit/>
          </a:bodyPr>
          <a:lstStyle/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//Autodestruir.js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nTime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float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= 10;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public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var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Aceleracion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: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float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= 1;</a:t>
            </a:r>
            <a:b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MX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function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Start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() {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    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Destroy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this.gameObject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s-MX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nTime</a:t>
            </a: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pPr marL="514350" lvl="0" indent="-5143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0" lang="es-MX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endParaRPr lang="es-MX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t="3333" r="56000" b="67333"/>
          <a:stretch/>
        </p:blipFill>
        <p:spPr>
          <a:xfrm>
            <a:off x="355935" y="2863516"/>
            <a:ext cx="10260928" cy="384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tmpD04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73675" end="42.278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3136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63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150" y="2874963"/>
            <a:ext cx="3207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CREAR una Bala</a:t>
            </a:r>
          </a:p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s-MX" sz="36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Sphere</a:t>
            </a:r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MX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38150" y="2568575"/>
            <a:ext cx="5419725" cy="3175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mp915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6678.40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56557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b="58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1551" y="2849472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Agregar textura y sonido a Bala </a:t>
            </a:r>
            <a:endParaRPr lang="es-MX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38150" y="2568575"/>
            <a:ext cx="5419725" cy="3175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419850" y="2568575"/>
            <a:ext cx="3481389" cy="342107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267450" y="2849472"/>
            <a:ext cx="5219701" cy="3113178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tmp915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37583" end="38777.40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93945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mpFC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4953.401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75488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445"/>
          <a:stretch/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91337" y="3258971"/>
            <a:ext cx="3200399" cy="675356"/>
          </a:xfrm>
          <a:prstGeom prst="rect">
            <a:avLst/>
          </a:prstGeom>
          <a:solidFill>
            <a:srgbClr val="FF000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7" name="tmp915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45484" end="30257.40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86562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tmp9151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54004" end="9081.405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95422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tmpF7B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8001.8072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99788" y="2368209"/>
            <a:ext cx="4067675" cy="2432391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209283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tmp12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9500.764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17133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559093" y="1483519"/>
            <a:ext cx="8655718" cy="572294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680284" y="2190750"/>
            <a:ext cx="5654842" cy="2770143"/>
          </a:xfrm>
          <a:prstGeom prst="straightConnector1">
            <a:avLst/>
          </a:prstGeom>
          <a:ln w="44450">
            <a:solidFill>
              <a:srgbClr val="FF0000"/>
            </a:solidFill>
            <a:headEnd type="stealt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tmp12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33553" end="9098.764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63514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b="4000"/>
          <a:stretch/>
        </p:blipFill>
        <p:spPr>
          <a:xfrm>
            <a:off x="0" y="0"/>
            <a:ext cx="12206111" cy="6858000"/>
          </a:xfrm>
          <a:prstGeom prst="rect">
            <a:avLst/>
          </a:prstGeom>
        </p:spPr>
      </p:pic>
      <p:pic>
        <p:nvPicPr>
          <p:cNvPr id="5" name="tmp129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63955" end="44.764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39508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tmpBDE6">
            <a:hlinkClick r:id="" action="ppaction://media"/>
          </p:cNvPr>
          <p:cNvPicPr>
            <a:picLocks noChangeAspect="1"/>
          </p:cNvPicPr>
          <p:nvPr>
            <a:videoFile r:link="rId4"/>
            <p:custDataLst>
              <p:tags r:id="rId5"/>
            </p:custDataLst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0"/>
            <a:ext cx="12194381" cy="68580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83079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8" name="Picture 4" descr="http://big-games.info/s/f/c/Call_of_Duty_Black_Ops_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mpFC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15380" end="17727.401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72309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 descr="http://www.mmoga.co.uk/images/screenshots/_p/1007882/78d2a6b598e1f36b9f62d0f0fa319bfa_call-of-duty-black-op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14280" cy="66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tmpFC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22606" end="13075.401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25953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3295650" cy="6858000"/>
          </a:xfrm>
          <a:prstGeom prst="rect">
            <a:avLst/>
          </a:prstGeom>
          <a:solidFill>
            <a:srgbClr val="5F191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098" name="Picture 2" descr="https://images-na.ssl-images-amazon.com/images/G/01/videogames/detail-page/B0026IUSXI.04.l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050" y="0"/>
            <a:ext cx="9124950" cy="684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" y="0"/>
            <a:ext cx="5534025" cy="3405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724" y="3695921"/>
            <a:ext cx="4410075" cy="2943126"/>
          </a:xfrm>
          <a:prstGeom prst="rect">
            <a:avLst/>
          </a:prstGeom>
        </p:spPr>
      </p:pic>
      <p:pic>
        <p:nvPicPr>
          <p:cNvPr id="7" name="tmpFCCC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st="27258" end="5071.4013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88914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tmp969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29.1587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  <p:pic>
        <p:nvPicPr>
          <p:cNvPr id="5" name="tmpBA28">
            <a:hlinkClick r:id="" action="ppaction://media"/>
          </p:cNvPr>
          <p:cNvPicPr>
            <a:picLocks noChangeAspect="1"/>
          </p:cNvPicPr>
          <p:nvPr>
            <a:videoFile r:link="rId8"/>
            <p:custDataLst>
              <p:tags r:id="rId9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374177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08" y="-1588"/>
            <a:ext cx="5943600" cy="1325563"/>
          </a:xfrm>
        </p:spPr>
        <p:txBody>
          <a:bodyPr/>
          <a:lstStyle/>
          <a:p>
            <a:r>
              <a:rPr lang="es-MX" dirty="0" err="1" smtClean="0"/>
              <a:t>ScriptdeTrampa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554" y="203200"/>
            <a:ext cx="4548446" cy="549275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//ScriptdeTrampa.js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var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interval</a:t>
            </a:r>
            <a:r>
              <a:rPr lang="es-MX" sz="1600" b="1" dirty="0" smtClean="0"/>
              <a:t> : </a:t>
            </a:r>
            <a:r>
              <a:rPr lang="es-MX" sz="1600" b="1" dirty="0" err="1" smtClean="0"/>
              <a:t>float</a:t>
            </a:r>
            <a:r>
              <a:rPr lang="es-MX" sz="1600" b="1" dirty="0" smtClean="0"/>
              <a:t>=0.5;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private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var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nextinterval</a:t>
            </a:r>
            <a:r>
              <a:rPr lang="es-MX" sz="1600" b="1" dirty="0" smtClean="0"/>
              <a:t> : </a:t>
            </a:r>
            <a:r>
              <a:rPr lang="es-MX" sz="1600" b="1" dirty="0" err="1" smtClean="0"/>
              <a:t>float</a:t>
            </a:r>
            <a:r>
              <a:rPr lang="es-MX" sz="1600" b="1" dirty="0" smtClean="0"/>
              <a:t>=0.0; </a:t>
            </a:r>
          </a:p>
          <a:p>
            <a:pPr marL="514350" indent="-514350">
              <a:buFont typeface="+mj-lt"/>
              <a:buAutoNum type="arabicPeriod"/>
            </a:pPr>
            <a:endParaRPr lang="es-MX" sz="1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function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OnTriggerEnter</a:t>
            </a:r>
            <a:r>
              <a:rPr lang="es-MX" sz="1600" b="1" dirty="0" smtClean="0"/>
              <a:t> (</a:t>
            </a:r>
            <a:r>
              <a:rPr lang="es-MX" sz="1600" b="1" dirty="0" err="1" smtClean="0"/>
              <a:t>other</a:t>
            </a:r>
            <a:r>
              <a:rPr lang="es-MX" sz="1600" b="1" dirty="0" smtClean="0"/>
              <a:t> : </a:t>
            </a:r>
            <a:r>
              <a:rPr lang="es-MX" sz="1600" b="1" dirty="0" err="1" smtClean="0"/>
              <a:t>Collider</a:t>
            </a:r>
            <a:r>
              <a:rPr lang="es-MX" sz="1600" b="1" dirty="0" smtClean="0"/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</a:t>
            </a:r>
            <a:r>
              <a:rPr lang="es-MX" sz="1600" b="1" dirty="0" err="1" smtClean="0"/>
              <a:t>if</a:t>
            </a:r>
            <a:r>
              <a:rPr lang="es-MX" sz="1600" b="1" dirty="0" smtClean="0"/>
              <a:t>(other.name == "</a:t>
            </a:r>
            <a:r>
              <a:rPr lang="es-MX" sz="1600" b="1" dirty="0" err="1" smtClean="0"/>
              <a:t>First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Person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Controller</a:t>
            </a:r>
            <a:r>
              <a:rPr lang="es-MX" sz="1600" b="1" dirty="0" smtClean="0"/>
              <a:t>"){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  </a:t>
            </a:r>
            <a:r>
              <a:rPr lang="es-MX" sz="1600" b="1" dirty="0" err="1" smtClean="0"/>
              <a:t>GeneralVars.nSalud</a:t>
            </a:r>
            <a:r>
              <a:rPr lang="es-MX" sz="1600" b="1" dirty="0" smtClean="0"/>
              <a:t>--;      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}</a:t>
            </a:r>
          </a:p>
          <a:p>
            <a:pPr marL="514350" indent="-514350">
              <a:buFont typeface="+mj-lt"/>
              <a:buAutoNum type="arabicPeriod"/>
            </a:pPr>
            <a:endParaRPr lang="es-MX" sz="1600" b="1" dirty="0" smtClean="0"/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function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OnTriggerStay</a:t>
            </a:r>
            <a:r>
              <a:rPr lang="es-MX" sz="1600" b="1" dirty="0" smtClean="0"/>
              <a:t> (</a:t>
            </a:r>
            <a:r>
              <a:rPr lang="es-MX" sz="1600" b="1" dirty="0" err="1" smtClean="0"/>
              <a:t>other</a:t>
            </a:r>
            <a:r>
              <a:rPr lang="es-MX" sz="1600" b="1" dirty="0" smtClean="0"/>
              <a:t> : </a:t>
            </a:r>
            <a:r>
              <a:rPr lang="es-MX" sz="1600" b="1" dirty="0" err="1" smtClean="0"/>
              <a:t>Collider</a:t>
            </a:r>
            <a:r>
              <a:rPr lang="es-MX" sz="1600" b="1" dirty="0" smtClean="0"/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</a:t>
            </a:r>
            <a:r>
              <a:rPr lang="es-MX" sz="1600" b="1" dirty="0" err="1" smtClean="0"/>
              <a:t>if</a:t>
            </a:r>
            <a:r>
              <a:rPr lang="es-MX" sz="1600" b="1" dirty="0" smtClean="0"/>
              <a:t>(other.name == "</a:t>
            </a:r>
            <a:r>
              <a:rPr lang="es-MX" sz="1600" b="1" dirty="0" err="1" smtClean="0"/>
              <a:t>First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Person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Controller</a:t>
            </a:r>
            <a:r>
              <a:rPr lang="es-MX" sz="1600" b="1" dirty="0" smtClean="0"/>
              <a:t>"){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  </a:t>
            </a:r>
            <a:r>
              <a:rPr lang="es-MX" sz="1600" b="1" dirty="0" err="1" smtClean="0"/>
              <a:t>if</a:t>
            </a:r>
            <a:r>
              <a:rPr lang="es-MX" sz="1600" b="1" dirty="0" smtClean="0"/>
              <a:t> (</a:t>
            </a:r>
            <a:r>
              <a:rPr lang="es-MX" sz="1600" b="1" dirty="0" err="1" smtClean="0"/>
              <a:t>Time.time</a:t>
            </a:r>
            <a:r>
              <a:rPr lang="es-MX" sz="1600" b="1" dirty="0" smtClean="0"/>
              <a:t>&gt;</a:t>
            </a:r>
            <a:r>
              <a:rPr lang="es-MX" sz="1600" b="1" dirty="0" err="1" smtClean="0"/>
              <a:t>nextinterval</a:t>
            </a:r>
            <a:r>
              <a:rPr lang="es-MX" sz="1600" b="1" dirty="0" smtClean="0"/>
              <a:t>){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      </a:t>
            </a:r>
            <a:r>
              <a:rPr lang="es-MX" sz="1600" b="1" dirty="0" err="1" smtClean="0"/>
              <a:t>nextinterval</a:t>
            </a:r>
            <a:r>
              <a:rPr lang="es-MX" sz="1600" b="1" dirty="0" smtClean="0"/>
              <a:t> = </a:t>
            </a:r>
            <a:r>
              <a:rPr lang="es-MX" sz="1600" b="1" dirty="0" err="1" smtClean="0"/>
              <a:t>Time.time</a:t>
            </a:r>
            <a:r>
              <a:rPr lang="es-MX" sz="1600" b="1" dirty="0" smtClean="0"/>
              <a:t> + </a:t>
            </a:r>
            <a:r>
              <a:rPr lang="es-MX" sz="1600" b="1" dirty="0" err="1" smtClean="0"/>
              <a:t>interval</a:t>
            </a:r>
            <a:r>
              <a:rPr lang="es-MX" sz="1600" b="1" dirty="0" smtClean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      </a:t>
            </a:r>
            <a:r>
              <a:rPr lang="es-MX" sz="1600" b="1" dirty="0" err="1" smtClean="0"/>
              <a:t>GeneralVars.nSalud</a:t>
            </a:r>
            <a:r>
              <a:rPr lang="es-MX" sz="1600" b="1" dirty="0" smtClean="0"/>
              <a:t>--;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    }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  }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}</a:t>
            </a:r>
            <a:endParaRPr lang="es-MX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l="625" t="6888" r="51000" b="43779"/>
          <a:stretch/>
        </p:blipFill>
        <p:spPr>
          <a:xfrm>
            <a:off x="-1" y="2092324"/>
            <a:ext cx="7643555" cy="438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l="14375" t="5111" r="20875" b="12000"/>
          <a:stretch/>
        </p:blipFill>
        <p:spPr>
          <a:xfrm>
            <a:off x="3821776" y="92075"/>
            <a:ext cx="3791954" cy="2730500"/>
          </a:xfrm>
          <a:prstGeom prst="rect">
            <a:avLst/>
          </a:prstGeom>
        </p:spPr>
      </p:pic>
      <p:pic>
        <p:nvPicPr>
          <p:cNvPr id="7" name="tmp8A07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0.326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366965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08" y="-1588"/>
            <a:ext cx="5943600" cy="1325563"/>
          </a:xfrm>
        </p:spPr>
        <p:txBody>
          <a:bodyPr/>
          <a:lstStyle/>
          <a:p>
            <a:r>
              <a:rPr lang="es-MX" dirty="0" err="1" smtClean="0"/>
              <a:t>ScriptdeScore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08" y="1323975"/>
            <a:ext cx="7238650" cy="235225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//ScriptdeScoreTXT.js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function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Update</a:t>
            </a:r>
            <a:r>
              <a:rPr lang="es-MX" sz="1600" b="1" dirty="0" smtClean="0"/>
              <a:t> () {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</a:t>
            </a:r>
            <a:r>
              <a:rPr lang="es-MX" sz="1600" b="1" dirty="0" err="1" smtClean="0"/>
              <a:t>this.guiText.text</a:t>
            </a:r>
            <a:r>
              <a:rPr lang="es-MX" sz="1600" b="1" dirty="0" smtClean="0"/>
              <a:t> = "Score X " + </a:t>
            </a:r>
            <a:r>
              <a:rPr lang="es-MX" sz="1600" b="1" dirty="0" err="1" smtClean="0"/>
              <a:t>GeneralVars.nSalud.ToString</a:t>
            </a:r>
            <a:r>
              <a:rPr lang="es-MX" sz="1600" b="1" dirty="0" smtClean="0"/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  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/>
          <a:srcRect t="6444" r="43875" b="59112"/>
          <a:stretch/>
        </p:blipFill>
        <p:spPr>
          <a:xfrm>
            <a:off x="18357" y="3759624"/>
            <a:ext cx="8975295" cy="3098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/>
          <a:srcRect l="14501" t="4667" r="21249" b="11999"/>
          <a:stretch/>
        </p:blipFill>
        <p:spPr>
          <a:xfrm>
            <a:off x="6066908" y="142875"/>
            <a:ext cx="5902656" cy="4306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tmp8EC4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39.054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37631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08" y="-1588"/>
            <a:ext cx="5943600" cy="1325563"/>
          </a:xfrm>
        </p:spPr>
        <p:txBody>
          <a:bodyPr/>
          <a:lstStyle/>
          <a:p>
            <a:r>
              <a:rPr lang="es-MX" dirty="0" err="1" smtClean="0"/>
              <a:t>GeneralVars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08" y="1089353"/>
            <a:ext cx="7238650" cy="110090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MX" sz="1600" b="1" dirty="0" smtClean="0"/>
              <a:t>//GeneralVars.js</a:t>
            </a:r>
          </a:p>
          <a:p>
            <a:pPr marL="514350" indent="-514350">
              <a:buFont typeface="+mj-lt"/>
              <a:buAutoNum type="arabicPeriod"/>
            </a:pPr>
            <a:r>
              <a:rPr lang="es-MX" sz="1600" b="1" dirty="0" err="1" smtClean="0"/>
              <a:t>static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var</a:t>
            </a:r>
            <a:r>
              <a:rPr lang="es-MX" sz="1600" b="1" dirty="0" smtClean="0"/>
              <a:t> </a:t>
            </a:r>
            <a:r>
              <a:rPr lang="es-MX" sz="1600" b="1" dirty="0" err="1" smtClean="0"/>
              <a:t>nSalud</a:t>
            </a:r>
            <a:r>
              <a:rPr lang="es-MX" sz="1600" b="1" dirty="0" smtClean="0"/>
              <a:t> : </a:t>
            </a:r>
            <a:r>
              <a:rPr lang="es-MX" sz="1600" b="1" dirty="0" err="1" smtClean="0"/>
              <a:t>int</a:t>
            </a:r>
            <a:r>
              <a:rPr lang="es-MX" sz="1600" b="1" dirty="0" smtClean="0"/>
              <a:t> = 100;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6222" r="59375" b="73111"/>
          <a:stretch/>
        </p:blipFill>
        <p:spPr>
          <a:xfrm>
            <a:off x="4457183" y="203528"/>
            <a:ext cx="6191250" cy="17716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308" y="2403337"/>
            <a:ext cx="5943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err="1" smtClean="0"/>
              <a:t>ScriptdeMotor</a:t>
            </a:r>
            <a:endParaRPr lang="es-MX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t="4222" r="51125" b="55111"/>
          <a:stretch/>
        </p:blipFill>
        <p:spPr>
          <a:xfrm>
            <a:off x="18533" y="3371850"/>
            <a:ext cx="7448550" cy="3486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95141" y="2898637"/>
            <a:ext cx="479009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dirty="0" smtClean="0"/>
              <a:t>//</a:t>
            </a:r>
            <a:r>
              <a:rPr lang="es-MX" dirty="0" err="1" smtClean="0"/>
              <a:t>ScriptdeMotor</a:t>
            </a:r>
            <a:endParaRPr lang="es-MX" dirty="0" smtClean="0"/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var</a:t>
            </a:r>
            <a:r>
              <a:rPr lang="es-MX" dirty="0" smtClean="0"/>
              <a:t> </a:t>
            </a:r>
            <a:r>
              <a:rPr lang="es-MX" dirty="0" err="1" smtClean="0"/>
              <a:t>health</a:t>
            </a:r>
            <a:r>
              <a:rPr lang="es-MX" dirty="0" smtClean="0"/>
              <a:t>: </a:t>
            </a:r>
            <a:r>
              <a:rPr lang="es-MX" dirty="0" err="1" smtClean="0"/>
              <a:t>int</a:t>
            </a:r>
            <a:r>
              <a:rPr lang="es-MX" dirty="0" smtClean="0"/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private</a:t>
            </a:r>
            <a:r>
              <a:rPr lang="es-MX" dirty="0" smtClean="0"/>
              <a:t> </a:t>
            </a:r>
            <a:r>
              <a:rPr lang="es-MX" dirty="0" err="1" smtClean="0"/>
              <a:t>var</a:t>
            </a:r>
            <a:r>
              <a:rPr lang="es-MX" dirty="0" smtClean="0"/>
              <a:t> </a:t>
            </a:r>
            <a:r>
              <a:rPr lang="es-MX" dirty="0" err="1" smtClean="0"/>
              <a:t>healthLevel</a:t>
            </a:r>
            <a:r>
              <a:rPr lang="es-MX" dirty="0" smtClean="0"/>
              <a:t>: </a:t>
            </a:r>
            <a:r>
              <a:rPr lang="es-MX" dirty="0" err="1" smtClean="0"/>
              <a:t>GameObject</a:t>
            </a:r>
            <a:r>
              <a:rPr lang="es-MX" dirty="0" smtClean="0"/>
              <a:t>;</a:t>
            </a:r>
          </a:p>
          <a:p>
            <a:pPr marL="342900" indent="-342900">
              <a:buFont typeface="+mj-lt"/>
              <a:buAutoNum type="arabicPeriod"/>
            </a:pPr>
            <a:endParaRPr lang="es-MX" dirty="0" smtClean="0"/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function</a:t>
            </a:r>
            <a:r>
              <a:rPr lang="es-MX" dirty="0" smtClean="0"/>
              <a:t> </a:t>
            </a:r>
            <a:r>
              <a:rPr lang="es-MX" dirty="0" err="1" smtClean="0"/>
              <a:t>Awake</a:t>
            </a:r>
            <a:r>
              <a:rPr lang="es-MX" dirty="0" smtClean="0"/>
              <a:t>(){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</a:t>
            </a:r>
            <a:r>
              <a:rPr lang="es-MX" dirty="0" err="1" smtClean="0"/>
              <a:t>healthLevel</a:t>
            </a:r>
            <a:r>
              <a:rPr lang="es-MX" dirty="0" smtClean="0"/>
              <a:t>=</a:t>
            </a:r>
            <a:r>
              <a:rPr lang="es-MX" dirty="0" err="1" smtClean="0"/>
              <a:t>GameObject.Find</a:t>
            </a:r>
            <a:r>
              <a:rPr lang="es-MX" dirty="0" smtClean="0"/>
              <a:t>("Score");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}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err="1" smtClean="0"/>
              <a:t>function</a:t>
            </a:r>
            <a:r>
              <a:rPr lang="es-MX" dirty="0" smtClean="0"/>
              <a:t> </a:t>
            </a:r>
            <a:r>
              <a:rPr lang="es-MX" dirty="0" err="1" smtClean="0"/>
              <a:t>Start</a:t>
            </a:r>
            <a:r>
              <a:rPr lang="es-MX" dirty="0" smtClean="0"/>
              <a:t>(){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</a:t>
            </a:r>
            <a:r>
              <a:rPr lang="es-MX" dirty="0" err="1" smtClean="0"/>
              <a:t>health</a:t>
            </a:r>
            <a:r>
              <a:rPr lang="es-MX" dirty="0" smtClean="0"/>
              <a:t>=100;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</a:t>
            </a:r>
            <a:r>
              <a:rPr lang="es-MX" dirty="0" err="1" smtClean="0"/>
              <a:t>healthLevel.guiText.text</a:t>
            </a:r>
            <a:r>
              <a:rPr lang="es-MX" dirty="0" smtClean="0"/>
              <a:t>=</a:t>
            </a:r>
            <a:r>
              <a:rPr lang="es-MX" dirty="0" err="1" smtClean="0"/>
              <a:t>health.ToString</a:t>
            </a:r>
            <a:r>
              <a:rPr lang="es-MX" dirty="0" smtClean="0"/>
              <a:t>();</a:t>
            </a:r>
          </a:p>
          <a:p>
            <a:pPr marL="342900" indent="-342900">
              <a:buFont typeface="+mj-lt"/>
              <a:buAutoNum type="arabicPeriod"/>
            </a:pPr>
            <a:r>
              <a:rPr lang="es-MX" dirty="0" smtClean="0"/>
              <a:t>      }</a:t>
            </a:r>
          </a:p>
        </p:txBody>
      </p:sp>
      <p:pic>
        <p:nvPicPr>
          <p:cNvPr id="13" name="tmp6A63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40.798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0800" y="101600"/>
            <a:ext cx="609600" cy="609600"/>
          </a:xfrm>
          <a:prstGeom prst="rect">
            <a:avLst/>
          </a:prstGeom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52679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6D99090-B0E7-4588-8570-040193A01379}"/>
  <p:tag name="ATHENA.CUSTOMXMLCONTENT" val="&lt;?xml version=&quot;1.0&quot;?&gt;&lt;athena xmlns=&quot;http://schemas.microsoft.com/edu/athena&quot; version=&quot;0.1.1819.0&quot;&gt;&lt;timings duration=&quot;27053&quot;/&gt;&lt;/athena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A7C599D-03E0-49A1-8B02-ED04ACE132AB}"/>
  <p:tag name="ATHENA.CUSTOMXMLCONTENT" val="&lt;?xml version=&quot;1.0&quot;?&gt;&lt;athena xmlns=&quot;http://schemas.microsoft.com/edu/athena&quot; version=&quot;0.1.1819.0&quot;&gt;&lt;media streamable=&quot;true&quot; recordStart=&quot;27258&quot; recordEnd=&quot;35262&quot; recordLength=&quot;40333&quot; audioOnly=&quot;true&quot; start=&quot;27258&quot; end=&quot;35262&quot; audioFormat=&quot;{00001610-0000-0010-8000-00AA00389B71}&quot; audioRate=&quot;44100&quot; muted=&quot;false&quot; volume=&quot;0.8&quot; fadeIn=&quot;0&quot; fadeOut=&quot;0&quot; videoFormat=&quot;{34363248-0000-0010-8000-00AA00389B71}&quot; videoRate=&quot;10&quot; videoWidth=&quot;64&quot; videoHeight=&quot;64&quot;/&gt;&lt;/athena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2762A85-A6E0-4342-B11C-4239CD209642}"/>
  <p:tag name="ATHENA.CUSTOMXMLCONTENT" val="&lt;?xml version=&quot;1.0&quot;?&gt;&lt;athena xmlns=&quot;http://schemas.microsoft.com/edu/athena&quot; version=&quot;0.1.1819.0&quot;&gt;&lt;timings duration=&quot;1631&quot;/&gt;&lt;/athena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B62480F-917C-4C79-9394-7FA34F0AADDC}"/>
  <p:tag name="ATHENA.CUSTOMXMLCONTENT" val="&lt;?xml version=&quot;1.0&quot;?&gt;&lt;athena xmlns=&quot;http://schemas.microsoft.com/edu/athena&quot; version=&quot;0.1.1819.0&quot;&gt;&lt;media streamable=&quot;true&quot; recordStart=&quot;0&quot; recordEnd=&quot;1631&quot; recordLength=&quot;1660&quot; audioOnly=&quot;true&quot;/&gt;&lt;/athena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925272F-50EC-49C9-B92F-869524988330}"/>
  <p:tag name="ATHENA.CUSTOMXMLCONTENT" val="&lt;?xml version=&quot;1.0&quot;?&gt;&lt;athena xmlns=&quot;http://schemas.microsoft.com/edu/athena&quot; version=&quot;0.1.1819.0&quot;&gt;&lt;timings duration=&quot;94886&quot;/&gt;&lt;/athena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FE7CE07C-A5BE-459F-98A9-342486E4D370}"/>
  <p:tag name="ATHENA.CUSTOMXMLCONTENT" val="&lt;?xml version=&quot;1.0&quot;?&gt;&lt;athena xmlns=&quot;http://schemas.microsoft.com/edu/athena&quot; version=&quot;0.1.1819.0&quot;&gt;&lt;media streamable=&quot;true&quot; recordStart=&quot;0&quot; recordEnd=&quot;94886&quot; recordLength=&quot;94926&quot; audioOnly=&quot;true&quot;/&gt;&lt;/athena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D530225-6D50-4E9C-B01A-D67823DFA2D4}"/>
  <p:tag name="ATHENA.CUSTOMXMLCONTENT" val="&lt;?xml version=&quot;1.0&quot;?&gt;&lt;athena xmlns=&quot;http://schemas.microsoft.com/edu/athena&quot; version=&quot;0.1.1819.0&quot;&gt;&lt;timings duration=&quot;49167&quot;/&gt;&lt;/athena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D722D1D-DA9B-42FB-A338-ED30E85DCF27}"/>
  <p:tag name="ATHENA.CUSTOMXMLCONTENT" val="&lt;?xml version=&quot;1.0&quot;?&gt;&lt;athena xmlns=&quot;http://schemas.microsoft.com/edu/athena&quot; version=&quot;0.1.1819.0&quot;&gt;&lt;media streamable=&quot;true&quot; recordStart=&quot;0&quot; recordEnd=&quot;49167&quot; recordLength=&quot;49206&quot; audioOnly=&quot;true&quot;/&gt;&lt;/athena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E4D5A86-0910-4367-9347-D588A9195956}"/>
  <p:tag name="ATHENA.CUSTOMXMLCONTENT" val="&lt;?xml version=&quot;1.0&quot;?&gt;&lt;athena xmlns=&quot;http://schemas.microsoft.com/edu/athena&quot; version=&quot;0.1.1819.0&quot;&gt;&lt;timings duration=&quot;23878&quot;/&gt;&lt;/athena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ED49FBC-E310-4B11-BAC4-78DCFCF495B1}"/>
  <p:tag name="ATHENA.CUSTOMXMLCONTENT" val="&lt;?xml version=&quot;1.0&quot;?&gt;&lt;athena xmlns=&quot;http://schemas.microsoft.com/edu/athena&quot; version=&quot;0.1.1819.0&quot;&gt;&lt;media streamable=&quot;true&quot; recordStart=&quot;0&quot; recordEnd=&quot;23878&quot; recordLength=&quot;23918&quot; audioOnly=&quot;true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EB33C6D-810C-4CE5-8839-C28C38C2D032}"/>
  <p:tag name="ATHENA.CUSTOMXMLCONTENT" val="&lt;?xml version=&quot;1.0&quot;?&gt;&lt;athena xmlns=&quot;http://schemas.microsoft.com/edu/athena&quot; version=&quot;0.1.1819.0&quot;&gt;&lt;media streamable=&quot;true&quot; recordStart=&quot;0&quot; recordEnd=&quot;27053&quot; recordLength=&quot;27056&quot; start=&quot;0&quot; end=&quot;27053&quot; audioFormat=&quot;{00001610-0000-0010-8000-00AA00389B71}&quot; audioRate=&quot;44100&quot; muted=&quot;false&quot; volume=&quot;0.8&quot; fadeIn=&quot;0&quot; fadeOut=&quot;0&quot; videoFormat=&quot;{34363248-0000-0010-8000-00AA00389B71}&quot; videoRate=&quot;21&quot; videoWidth=&quot;320&quot; videoHeight=&quot;240&quot;/&gt;&lt;/athena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329A64F-B27C-41F1-ABAB-DDE88170AF05}"/>
  <p:tag name="ATHENA.CUSTOMXMLCONTENT" val="&lt;?xml version=&quot;1.0&quot;?&gt;&lt;athena xmlns=&quot;http://schemas.microsoft.com/edu/athena&quot; version=&quot;0.1.1819.0&quot;&gt;&lt;timings duration=&quot;27803&quot;/&gt;&lt;/athena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50B1E76-0557-459D-9FF6-B276AD162883}"/>
  <p:tag name="ATHENA.CUSTOMXMLCONTENT" val="&lt;?xml version=&quot;1.0&quot;?&gt;&lt;athena xmlns=&quot;http://schemas.microsoft.com/edu/athena&quot; version=&quot;0.1.1819.0&quot;&gt;&lt;media streamable=&quot;true&quot; recordStart=&quot;0&quot; recordEnd=&quot;27803&quot; recordLength=&quot;27818&quot; audioOnly=&quot;true&quot;/&gt;&lt;/athena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A326909-7EC7-42C4-9E9A-8DE440C4EBE2}"/>
  <p:tag name="ATHENA.CUSTOMXMLCONTENT" val="&lt;?xml version=&quot;1.0&quot;?&gt;&lt;athena xmlns=&quot;http://schemas.microsoft.com/edu/athena&quot; version=&quot;0.1.1819.0&quot;&gt;&lt;timings duration=&quot;48757&quot;/&gt;&lt;/athena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B6DD0D8-A200-4E68-A8E8-A7E0FDB122BE}"/>
  <p:tag name="ATHENA.CUSTOMXMLCONTENT" val="&lt;?xml version=&quot;1.0&quot;?&gt;&lt;athena xmlns=&quot;http://schemas.microsoft.com/edu/athena&quot; version=&quot;0.1.1819.0&quot;&gt;&lt;media streamable=&quot;true&quot; recordStart=&quot;0&quot; recordEnd=&quot;48757&quot; recordLength=&quot;48808&quot; audioOnly=&quot;true&quot;/&gt;&lt;/athena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6E0136C-551F-4A47-84D5-23849500C376}"/>
  <p:tag name="ATHENA.CUSTOMXMLCONTENT" val="&lt;?xml version=&quot;1.0&quot;?&gt;&lt;athena xmlns=&quot;http://schemas.microsoft.com/edu/athena&quot; version=&quot;0.1.1819.0&quot;&gt;&lt;timings duration=&quot;17091&quot;/&gt;&lt;/athena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5B2C8C3-39FD-4F56-A914-77CE67CD2126}"/>
  <p:tag name="ATHENA.CUSTOMXMLCONTENT" val="&lt;?xml version=&quot;1.0&quot;?&gt;&lt;athena xmlns=&quot;http://schemas.microsoft.com/edu/athena&quot; version=&quot;0.1.1819.0&quot;&gt;&lt;media streamable=&quot;true&quot; recordStart=&quot;0&quot; recordEnd=&quot;17091&quot; recordLength=&quot;17134&quot; audioOnly=&quot;true&quot;/&gt;&lt;/athena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3973722-E19C-449C-93AC-82ECC3918797}"/>
  <p:tag name="ATHENA.CUSTOMXMLCONTENT" val="&lt;?xml version=&quot;1.0&quot;?&gt;&lt;athena xmlns=&quot;http://schemas.microsoft.com/edu/athena&quot; version=&quot;0.1.1819.0&quot;&gt;&lt;timings duration=&quot;22524&quot;/&gt;&lt;/athena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094F86B-2067-4FA6-A468-4FE16D0EA659}"/>
  <p:tag name="ATHENA.CUSTOMXMLCONTENT" val="&lt;?xml version=&quot;1.0&quot;?&gt;&lt;athena xmlns=&quot;http://schemas.microsoft.com/edu/athena&quot; version=&quot;0.1.1819.0&quot;&gt;&lt;media streamable=&quot;true&quot; recordStart=&quot;0&quot; recordEnd=&quot;22524&quot; recordLength=&quot;22567&quot; audioOnly=&quot;true&quot;/&gt;&lt;/athena&gt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378AAA11-B411-418A-A400-16C017DFDAD7}"/>
  <p:tag name="ATHENA.CUSTOMXMLCONTENT" val="&lt;?xml version=&quot;1.0&quot;?&gt;&lt;athena xmlns=&quot;http://schemas.microsoft.com/edu/athena&quot; version=&quot;0.1.1819.0&quot;&gt;&lt;timings duration=&quot;42785&quot;/&gt;&lt;/athena&gt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83A13B4-BA50-4F58-98FF-01E02A4D930B}"/>
  <p:tag name="ATHENA.CUSTOMXMLCONTENT" val="&lt;?xml version=&quot;1.0&quot;?&gt;&lt;athena xmlns=&quot;http://schemas.microsoft.com/edu/athena&quot; version=&quot;0.1.1819.0&quot;&gt;&lt;media streamable=&quot;true&quot; recordStart=&quot;0&quot; recordEnd=&quot;42785&quot; recordLength=&quot;42813&quot; audioOnly=&quot;true&quot;/&gt;&lt;/athena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307E2EF2-EA86-4B45-95CA-0C409F5A9DC0}"/>
  <p:tag name="ATHENA.CUSTOMXMLCONTENT" val="&lt;?xml version=&quot;1.0&quot;?&gt;&lt;athena xmlns=&quot;http://schemas.microsoft.com/edu/athena&quot; version=&quot;0.1.1819.0&quot;&gt;&lt;timings duration=&quot;15380&quot;/&gt;&lt;/athena&gt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9D09C23-7998-41BA-84CA-FAB327A597AA}"/>
  <p:tag name="ATHENA.CUSTOMXMLCONTENT" val="&lt;?xml version=&quot;1.0&quot;?&gt;&lt;athena xmlns=&quot;http://schemas.microsoft.com/edu/athena&quot; version=&quot;0.1.1819.0&quot;&gt;&lt;timings duration=&quot;64490&quot;/&gt;&lt;/athena&gt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DBCBD88-7B1C-4CF3-BEE6-B0B8D8931E5B}"/>
  <p:tag name="ATHENA.CUSTOMXMLCONTENT" val="&lt;?xml version=&quot;1.0&quot;?&gt;&lt;athena xmlns=&quot;http://schemas.microsoft.com/edu/athena&quot; version=&quot;0.1.1819.0&quot;&gt;&lt;media streamable=&quot;true&quot; recordStart=&quot;0&quot; recordEnd=&quot;64490&quot; recordLength=&quot;105977&quot; audioOnly=&quot;true&quot;/&gt;&lt;/athena&gt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268E616-4298-4248-BCE7-7D93799F04AE}"/>
  <p:tag name="ATHENA.CUSTOMXMLCONTENT" val="&lt;?xml version=&quot;1.0&quot;?&gt;&lt;athena xmlns=&quot;http://schemas.microsoft.com/edu/athena&quot; version=&quot;0.1.1819.0&quot;&gt;&lt;timings duration=&quot;9185&quot;/&gt;&lt;/athena&gt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8E65B84-FBBC-408C-8271-3E94E3AEDEFF}"/>
  <p:tag name="ATHENA.CUSTOMXMLCONTENT" val="&lt;?xml version=&quot;1.0&quot;?&gt;&lt;athena xmlns=&quot;http://schemas.microsoft.com/edu/athena&quot; version=&quot;0.1.1819.0&quot;&gt;&lt;media streamable=&quot;true&quot; recordStart=&quot;64490&quot; recordEnd=&quot;73675&quot; recordLength=&quot;105977&quot; audioOnly=&quot;true&quot;/&gt;&lt;/athena&gt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44FB1C2-C8D0-46D0-9CE9-6943CA8A3FAE}"/>
  <p:tag name="ATHENA.CUSTOMXMLCONTENT" val="&lt;?xml version=&quot;1.0&quot;?&gt;&lt;athena xmlns=&quot;http://schemas.microsoft.com/edu/athena&quot; version=&quot;0.1.1819.0&quot;&gt;&lt;timings duration=&quot;32260&quot;/&gt;&lt;/athena&gt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AC797A67-D056-4CB8-8C7A-85B3FFD1F9F2}"/>
  <p:tag name="ATHENA.CUSTOMXMLCONTENT" val="&lt;?xml version=&quot;1.0&quot;?&gt;&lt;athena xmlns=&quot;http://schemas.microsoft.com/edu/athena&quot; version=&quot;0.1.1819.0&quot;&gt;&lt;media streamable=&quot;true&quot; recordStart=&quot;73675&quot; recordEnd=&quot;105935&quot; recordLength=&quot;105977&quot; audioOnly=&quot;true&quot;/&gt;&lt;/athena&gt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D26B368-08D8-4796-B023-CAD12803E4BB}"/>
  <p:tag name="ATHENA.CUSTOMXMLCONTENT" val="&lt;?xml version=&quot;1.0&quot;?&gt;&lt;athena xmlns=&quot;http://schemas.microsoft.com/edu/athena&quot; version=&quot;0.1.1819.0&quot;&gt;&lt;timings duration=&quot;37583&quot;/&gt;&lt;/athena&gt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320DE7B0-04A2-4DA2-8AE8-C801552BC329}"/>
  <p:tag name="ATHENA.CUSTOMXMLCONTENT" val="&lt;?xml version=&quot;1.0&quot;?&gt;&lt;athena xmlns=&quot;http://schemas.microsoft.com/edu/athena&quot; version=&quot;0.1.1819.0&quot;&gt;&lt;media streamable=&quot;true&quot; recordStart=&quot;0&quot; recordEnd=&quot;37583&quot; recordLength=&quot;84261&quot; audioOnly=&quot;true&quot;/&gt;&lt;/athena&gt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2A677E4-0938-4A9F-B711-1E6B72C8A4AB}"/>
  <p:tag name="ATHENA.CUSTOMXMLCONTENT" val="&lt;?xml version=&quot;1.0&quot;?&gt;&lt;athena xmlns=&quot;http://schemas.microsoft.com/edu/athena&quot; version=&quot;0.1.1819.0&quot;&gt;&lt;timings duration=&quot;7901&quot;/&gt;&lt;/athena&gt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ECF5E2C8-8D1B-400D-A6AB-9B524591351F}"/>
  <p:tag name="ATHENA.CUSTOMXMLCONTENT" val="&lt;?xml version=&quot;1.0&quot;?&gt;&lt;athena xmlns=&quot;http://schemas.microsoft.com/edu/athena&quot; version=&quot;0.1.1819.0&quot;&gt;&lt;media streamable=&quot;true&quot; recordStart=&quot;37583&quot; recordEnd=&quot;45484&quot; recordLength=&quot;84261&quot; audioOnly=&quot;true&quot;/&gt;&lt;/athena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58D54BEF-64D3-4B53-809B-524E6A19B699}"/>
  <p:tag name="ATHENA.CUSTOMXMLCONTENT" val="&lt;?xml version=&quot;1.0&quot;?&gt;&lt;athena xmlns=&quot;http://schemas.microsoft.com/edu/athena&quot; version=&quot;0.1.1819.0&quot;&gt;&lt;media streamable=&quot;true&quot; recordStart=&quot;0&quot; recordEnd=&quot;15380&quot; recordLength=&quot;40333&quot; audioOnly=&quot;true&quot; start=&quot;0&quot; end=&quot;15380&quot; audioFormat=&quot;{00001610-0000-0010-8000-00AA00389B71}&quot; audioRate=&quot;44100&quot; muted=&quot;false&quot; volume=&quot;0.8&quot; fadeIn=&quot;0&quot; fadeOut=&quot;0&quot; videoFormat=&quot;{34363248-0000-0010-8000-00AA00389B71}&quot; videoRate=&quot;10&quot; videoWidth=&quot;64&quot; videoHeight=&quot;64&quot;/&gt;&lt;/athena&gt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4C4B92F-A013-4682-8C73-95CC656D36CD}"/>
  <p:tag name="ATHENA.CUSTOMXMLCONTENT" val="&lt;?xml version=&quot;1.0&quot;?&gt;&lt;athena xmlns=&quot;http://schemas.microsoft.com/edu/athena&quot; version=&quot;0.1.1819.0&quot;&gt;&lt;timings duration=&quot;8520&quot;/&gt;&lt;/athena&gt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6FC7AEF-D86C-4F0D-9A6B-D91D7B58D633}"/>
  <p:tag name="ATHENA.CUSTOMXMLCONTENT" val="&lt;?xml version=&quot;1.0&quot;?&gt;&lt;athena xmlns=&quot;http://schemas.microsoft.com/edu/athena&quot; version=&quot;0.1.1819.0&quot;&gt;&lt;media streamable=&quot;true&quot; recordStart=&quot;45484&quot; recordEnd=&quot;54004&quot; recordLength=&quot;84261&quot; audioOnly=&quot;true&quot;/&gt;&lt;/athena&gt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5F229C2-C464-476C-945F-7D238861E08B}"/>
  <p:tag name="ATHENA.CUSTOMXMLCONTENT" val="&lt;?xml version=&quot;1.0&quot;?&gt;&lt;athena xmlns=&quot;http://schemas.microsoft.com/edu/athena&quot; version=&quot;0.1.1819.0&quot;&gt;&lt;timings duration=&quot;21176&quot;/&gt;&lt;/athena&gt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34DFE6A-932B-4367-9DA1-ED18B15753B1}"/>
  <p:tag name="ATHENA.CUSTOMXMLCONTENT" val="&lt;?xml version=&quot;1.0&quot;?&gt;&lt;athena xmlns=&quot;http://schemas.microsoft.com/edu/athena&quot; version=&quot;0.1.1819.0&quot;&gt;&lt;media streamable=&quot;true&quot; recordStart=&quot;54004&quot; recordEnd=&quot;75180&quot; recordLength=&quot;84261&quot; audioOnly=&quot;true&quot;/&gt;&lt;/athena&gt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10566EDE-6584-4BC5-B59D-515F2DDA959E}"/>
  <p:tag name="ATHENA.CUSTOMXMLCONTENT" val="&lt;?xml version=&quot;1.0&quot;?&gt;&lt;athena xmlns=&quot;http://schemas.microsoft.com/edu/athena&quot; version=&quot;0.1.1819.0&quot;&gt;&lt;timings duration=&quot;32423&quot;/&gt;&lt;/athena&gt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D98EAED-36F2-448B-9EA1-D92CEC21B9EB}"/>
  <p:tag name="ATHENA.CUSTOMXMLCONTENT" val="&lt;?xml version=&quot;1.0&quot;?&gt;&lt;athena xmlns=&quot;http://schemas.microsoft.com/edu/athena&quot; version=&quot;0.1.1819.0&quot;&gt;&lt;media streamable=&quot;true&quot; recordStart=&quot;0&quot; recordEnd=&quot;32423&quot; recordLength=&quot;40424&quot; audioOnly=&quot;true&quot;/&gt;&lt;/athena&gt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24761D8-0210-4F71-8EE3-79423CB289C9}"/>
  <p:tag name="ATHENA.CUSTOMXMLCONTENT" val="&lt;?xml version=&quot;1.0&quot;?&gt;&lt;athena xmlns=&quot;http://schemas.microsoft.com/edu/athena&quot; version=&quot;0.1.1819.0&quot;&gt;&lt;timings duration=&quot;33553&quot;/&gt;&lt;/athena&gt;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836B2F56-688D-4B80-9821-4457B1427A97}"/>
  <p:tag name="ATHENA.CUSTOMXMLCONTENT" val="&lt;?xml version=&quot;1.0&quot;?&gt;&lt;athena xmlns=&quot;http://schemas.microsoft.com/edu/athena&quot; version=&quot;0.1.1819.0&quot;&gt;&lt;media streamable=&quot;true&quot; recordStart=&quot;0&quot; recordEnd=&quot;33553&quot; recordLength=&quot;73053&quot; audioOnly=&quot;true&quot;/&gt;&lt;/athena&gt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68C32F35-F23A-4689-9161-32EF223B4B62}"/>
  <p:tag name="ATHENA.CUSTOMXMLCONTENT" val="&lt;?xml version=&quot;1.0&quot;?&gt;&lt;athena xmlns=&quot;http://schemas.microsoft.com/edu/athena&quot; version=&quot;0.1.1819.0&quot;&gt;&lt;timings duration=&quot;30402&quot;/&gt;&lt;/athena&gt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8D8C69F-6728-4661-A4CB-D83B92FAD5CD}"/>
  <p:tag name="ATHENA.CUSTOMXMLCONTENT" val="&lt;?xml version=&quot;1.0&quot;?&gt;&lt;athena xmlns=&quot;http://schemas.microsoft.com/edu/athena&quot; version=&quot;0.1.1819.0&quot;&gt;&lt;media streamable=&quot;true&quot; recordStart=&quot;33553&quot; recordEnd=&quot;63955&quot; recordLength=&quot;73053&quot; audioOnly=&quot;true&quot;/&gt;&lt;/athena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443FD127-57E5-43EE-B6B8-03A02CB01010}"/>
  <p:tag name="ATHENA.CUSTOMXMLCONTENT" val="&lt;?xml version=&quot;1.0&quot;?&gt;&lt;athena xmlns=&quot;http://schemas.microsoft.com/edu/athena&quot; version=&quot;0.1.1819.0&quot;&gt;&lt;timings duration=&quot;7226&quot;/&gt;&lt;/athena&gt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93F4D9DC-1A5A-41BC-8294-38D698F5C735}"/>
  <p:tag name="ATHENA.CUSTOMXMLCONTENT" val="&lt;?xml version=&quot;1.0&quot;?&gt;&lt;athena xmlns=&quot;http://schemas.microsoft.com/edu/athena&quot; version=&quot;0.1.1819.0&quot;&gt;&lt;timings duration=&quot;9054&quot;/&gt;&lt;/athena&gt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7C2FD20-3E92-4943-ABDF-C7453DB5E118}"/>
  <p:tag name="ATHENA.CUSTOMXMLCONTENT" val="&lt;?xml version=&quot;1.0&quot;?&gt;&lt;athena xmlns=&quot;http://schemas.microsoft.com/edu/athena&quot; version=&quot;0.1.1819.0&quot;&gt;&lt;media streamable=&quot;true&quot; recordStart=&quot;63955&quot; recordEnd=&quot;73009&quot; recordLength=&quot;73053&quot; audioOnly=&quot;true&quot;/&gt;&lt;/athena&gt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D496C573-0842-4AA0-94E4-338468A9BDDA}"/>
  <p:tag name="ATHENA.CUSTOMXMLCONTENT" val="&lt;?xml version=&quot;1.0&quot;?&gt;&lt;athena xmlns=&quot;http://schemas.microsoft.com/edu/athena&quot; version=&quot;0.1.1819.0&quot;&gt;&lt;timings duration=&quot;1249&quot;/&gt;&lt;/athena&gt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SCREENCAPTURE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73A5E44B-C380-4E95-AF71-867A2EA4A4DA}"/>
  <p:tag name="ATHENA.CUSTOMXMLCONTENT" val="&lt;?xml version=&quot;1.0&quot;?&gt;&lt;athena xmlns=&quot;http://schemas.microsoft.com/edu/athena&quot; version=&quot;0.1.1819.0&quot;&gt;&lt;media streamable=&quot;true&quot; recordStart=&quot;15380&quot; recordEnd=&quot;22606&quot; recordLength=&quot;40333&quot; audioOnly=&quot;true&quot; start=&quot;15380&quot; end=&quot;22606&quot; audioFormat=&quot;{00001610-0000-0010-8000-00AA00389B71}&quot; audioRate=&quot;44100&quot; muted=&quot;false&quot; volume=&quot;0.8&quot; fadeIn=&quot;0&quot; fadeOut=&quot;0&quot; videoFormat=&quot;{34363248-0000-0010-8000-00AA00389B71}&quot; videoRate=&quot;10&quot; videoWidth=&quot;64&quot; videoHeight=&quot;64&quot;/&gt;&lt;/athena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27AF9828-9E73-47BB-AE01-A4B66DD26BEC}"/>
  <p:tag name="ATHENA.CUSTOMXMLCONTENT" val="&lt;?xml version=&quot;1.0&quot;?&gt;&lt;athena xmlns=&quot;http://schemas.microsoft.com/edu/athena&quot; version=&quot;0.1.1819.0&quot;&gt;&lt;timings duration=&quot;4652&quot;/&gt;&lt;/athena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FA880496-FBF1-4565-9A17-FC1E4D7167BE}"/>
  <p:tag name="ATHENA.CUSTOMXMLCONTENT" val="&lt;?xml version=&quot;1.0&quot;?&gt;&lt;athena xmlns=&quot;http://schemas.microsoft.com/edu/athena&quot; version=&quot;0.1.1819.0&quot;&gt;&lt;media streamable=&quot;true&quot; recordStart=&quot;22606&quot; recordEnd=&quot;27258&quot; recordLength=&quot;40333&quot; audioOnly=&quot;true&quot; start=&quot;22606&quot; end=&quot;27258&quot; audioFormat=&quot;{00001610-0000-0010-8000-00AA00389B71}&quot; audioRate=&quot;44100&quot; muted=&quot;false&quot; volume=&quot;0.8&quot; fadeIn=&quot;0&quot; fadeOut=&quot;0&quot; videoFormat=&quot;{34363248-0000-0010-8000-00AA00389B71}&quot; videoRate=&quot;10&quot; videoWidth=&quot;64&quot; videoHeight=&quot;64&quot;/&gt;&lt;/athena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907B223-3799-4BA0-9225-5564B753758E}"/>
  <p:tag name="ATHENA.CUSTOMXMLCONTENT" val="&lt;?xml version=&quot;1.0&quot;?&gt;&lt;athena xmlns=&quot;http://schemas.microsoft.com/edu/athena&quot; version=&quot;0.1.1819.0&quot;&gt;&lt;timings duration=&quot;8004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athena xmlns="http://schemas.microsoft.com/edu/athena" version="0.1.1819.0">
  <media streamable="true" recordStart="0" recordEnd="27053" recordLength="27056" start="0" end="27053" audioFormat="{00001610-0000-0010-8000-00AA00389B71}" audioRate="44100" muted="false" volume="0.8" fadeIn="0" fadeOut="0" videoFormat="{34363248-0000-0010-8000-00AA00389B71}" videoRate="21" videoWidth="320" videoHeight="240"/>
</athena>
</file>

<file path=customXml/item10.xml><?xml version="1.0" encoding="utf-8"?>
<athena xmlns="http://schemas.microsoft.com/edu/athena" version="0.1.1819.0">
  <timings duration="8004"/>
</athena>
</file>

<file path=customXml/item11.xml><?xml version="1.0" encoding="utf-8"?>
<athena xmlns="http://schemas.microsoft.com/edu/athena" version="0.1.1819.0">
  <media streamable="true" recordStart="0" recordEnd="1631" recordLength="1660" audioOnly="true"/>
</athena>
</file>

<file path=customXml/item12.xml><?xml version="1.0" encoding="utf-8"?>
<athena xmlns="http://schemas.microsoft.com/edu/athena" version="0.1.1819.0">
  <timings duration="1631"/>
</athena>
</file>

<file path=customXml/item13.xml><?xml version="1.0" encoding="utf-8"?>
<athena xmlns="http://schemas.microsoft.com/edu/athena" version="0.1.1819.0">
  <media streamable="true" recordStart="0" recordEnd="94886" recordLength="94926" audioOnly="true"/>
</athena>
</file>

<file path=customXml/item14.xml><?xml version="1.0" encoding="utf-8"?>
<athena xmlns="http://schemas.microsoft.com/edu/athena" version="0.1.1819.0">
  <timings duration="94886"/>
</athena>
</file>

<file path=customXml/item15.xml><?xml version="1.0" encoding="utf-8"?>
<athena xmlns="http://schemas.microsoft.com/edu/athena" version="0.1.1819.0">
  <media streamable="true" recordStart="0" recordEnd="49167" recordLength="49206" audioOnly="true"/>
</athena>
</file>

<file path=customXml/item16.xml><?xml version="1.0" encoding="utf-8"?>
<athena xmlns="http://schemas.microsoft.com/edu/athena" version="0.1.1819.0">
  <timings duration="49167"/>
</athena>
</file>

<file path=customXml/item17.xml><?xml version="1.0" encoding="utf-8"?>
<athena xmlns="http://schemas.microsoft.com/edu/athena" version="0.1.1819.0">
  <media streamable="true" recordStart="0" recordEnd="23878" recordLength="23918" audioOnly="true"/>
</athena>
</file>

<file path=customXml/item18.xml><?xml version="1.0" encoding="utf-8"?>
<athena xmlns="http://schemas.microsoft.com/edu/athena" version="0.1.1819.0">
  <timings duration="23878"/>
</athena>
</file>

<file path=customXml/item19.xml><?xml version="1.0" encoding="utf-8"?>
<athena xmlns="http://schemas.microsoft.com/edu/athena" version="0.1.1819.0">
  <media streamable="true" recordStart="0" recordEnd="48757" recordLength="48808" audioOnly="true"/>
</athena>
</file>

<file path=customXml/item2.xml><?xml version="1.0" encoding="utf-8"?>
<athena xmlns="http://schemas.microsoft.com/edu/athena" version="0.1.1819.0">
  <timings duration="27053"/>
</athena>
</file>

<file path=customXml/item20.xml><?xml version="1.0" encoding="utf-8"?>
<athena xmlns="http://schemas.microsoft.com/edu/athena" version="0.1.1819.0">
  <timings duration="48757"/>
</athena>
</file>

<file path=customXml/item21.xml><?xml version="1.0" encoding="utf-8"?>
<athena xmlns="http://schemas.microsoft.com/edu/athena" version="0.1.1819.0">
  <media streamable="true" recordStart="0" recordEnd="17091" recordLength="17134" audioOnly="true"/>
</athena>
</file>

<file path=customXml/item22.xml><?xml version="1.0" encoding="utf-8"?>
<athena xmlns="http://schemas.microsoft.com/edu/athena" version="0.1.1819.0">
  <timings duration="17091"/>
</athena>
</file>

<file path=customXml/item23.xml><?xml version="1.0" encoding="utf-8"?>
<athena xmlns="http://schemas.microsoft.com/edu/athena" version="0.1.1819.0">
  <media streamable="true" recordStart="0" recordEnd="42785" recordLength="42813" audioOnly="true"/>
</athena>
</file>

<file path=customXml/item24.xml><?xml version="1.0" encoding="utf-8"?>
<athena xmlns="http://schemas.microsoft.com/edu/athena" version="0.1.1819.0">
  <timings duration="42785"/>
</athena>
</file>

<file path=customXml/item25.xml><?xml version="1.0" encoding="utf-8"?>
<athena xmlns="http://schemas.microsoft.com/edu/athena" version="0.1.1819.0">
  <media streamable="true" recordStart="0" recordEnd="64490" recordLength="105977" audioOnly="true"/>
</athena>
</file>

<file path=customXml/item26.xml><?xml version="1.0" encoding="utf-8"?>
<athena xmlns="http://schemas.microsoft.com/edu/athena" version="0.1.1819.0">
  <timings duration="64490"/>
</athena>
</file>

<file path=customXml/item27.xml><?xml version="1.0" encoding="utf-8"?>
<athena xmlns="http://schemas.microsoft.com/edu/athena" version="0.1.1819.0">
  <media streamable="true" recordStart="64490" recordEnd="73675" recordLength="105977" audioOnly="true"/>
</athena>
</file>

<file path=customXml/item28.xml><?xml version="1.0" encoding="utf-8"?>
<athena xmlns="http://schemas.microsoft.com/edu/athena" version="0.1.1819.0">
  <timings duration="9185"/>
</athena>
</file>

<file path=customXml/item29.xml><?xml version="1.0" encoding="utf-8"?>
<athena xmlns="http://schemas.microsoft.com/edu/athena" version="0.1.1819.0">
  <media streamable="true" recordStart="73675" recordEnd="105935" recordLength="105977" audioOnly="true"/>
</athena>
</file>

<file path=customXml/item3.xml><?xml version="1.0" encoding="utf-8"?>
<athena xmlns="http://schemas.microsoft.com/edu/athena" version="0.1.1819.0">
  <media streamable="true" recordStart="0" recordEnd="15380" recordLength="40333" audioOnly="true" start="0" end="15380" audioFormat="{00001610-0000-0010-8000-00AA00389B71}" audioRate="44100" muted="false" volume="0.8" fadeIn="0" fadeOut="0" videoFormat="{34363248-0000-0010-8000-00AA00389B71}" videoRate="10" videoWidth="64" videoHeight="64"/>
</athena>
</file>

<file path=customXml/item30.xml><?xml version="1.0" encoding="utf-8"?>
<athena xmlns="http://schemas.microsoft.com/edu/athena" version="0.1.1819.0">
  <timings duration="32260"/>
</athena>
</file>

<file path=customXml/item31.xml><?xml version="1.0" encoding="utf-8"?>
<athena xmlns="http://schemas.microsoft.com/edu/athena" version="0.1.1819.0">
  <media streamable="true" recordStart="0" recordEnd="37583" recordLength="84261" audioOnly="true"/>
</athena>
</file>

<file path=customXml/item32.xml><?xml version="1.0" encoding="utf-8"?>
<athena xmlns="http://schemas.microsoft.com/edu/athena" version="0.1.1819.0">
  <timings duration="37583"/>
</athena>
</file>

<file path=customXml/item33.xml><?xml version="1.0" encoding="utf-8"?>
<athena xmlns="http://schemas.microsoft.com/edu/athena" version="0.1.1819.0">
  <media streamable="true" recordStart="37583" recordEnd="45484" recordLength="84261" audioOnly="true"/>
</athena>
</file>

<file path=customXml/item34.xml><?xml version="1.0" encoding="utf-8"?>
<athena xmlns="http://schemas.microsoft.com/edu/athena" version="0.1.1819.0">
  <timings duration="7901"/>
</athena>
</file>

<file path=customXml/item35.xml><?xml version="1.0" encoding="utf-8"?>
<athena xmlns="http://schemas.microsoft.com/edu/athena" version="0.1.1819.0">
  <media streamable="true" recordStart="45484" recordEnd="54004" recordLength="84261" audioOnly="true"/>
</athena>
</file>

<file path=customXml/item36.xml><?xml version="1.0" encoding="utf-8"?>
<athena xmlns="http://schemas.microsoft.com/edu/athena" version="0.1.1819.0">
  <timings duration="8520"/>
</athena>
</file>

<file path=customXml/item37.xml><?xml version="1.0" encoding="utf-8"?>
<athena xmlns="http://schemas.microsoft.com/edu/athena" version="0.1.1819.0">
  <media streamable="true" recordStart="54004" recordEnd="75180" recordLength="84261" audioOnly="true"/>
</athena>
</file>

<file path=customXml/item38.xml><?xml version="1.0" encoding="utf-8"?>
<athena xmlns="http://schemas.microsoft.com/edu/athena" version="0.1.1819.0">
  <timings duration="21176"/>
</athena>
</file>

<file path=customXml/item39.xml><?xml version="1.0" encoding="utf-8"?>
<athena xmlns="http://schemas.microsoft.com/edu/athena" version="0.1.1819.0">
  <media streamable="true" recordStart="0" recordEnd="32423" recordLength="40424" audioOnly="true"/>
</athena>
</file>

<file path=customXml/item4.xml><?xml version="1.0" encoding="utf-8"?>
<athena xmlns="http://schemas.microsoft.com/edu/athena" version="0.1.1819.0">
  <timings duration="15380"/>
</athena>
</file>

<file path=customXml/item40.xml><?xml version="1.0" encoding="utf-8"?>
<athena xmlns="http://schemas.microsoft.com/edu/athena" version="0.1.1819.0">
  <timings duration="32423"/>
</athena>
</file>

<file path=customXml/item41.xml><?xml version="1.0" encoding="utf-8"?>
<athena xmlns="http://schemas.microsoft.com/edu/athena" version="0.1.1819.0">
  <media streamable="true" recordStart="0" recordEnd="33553" recordLength="73053" audioOnly="true"/>
</athena>
</file>

<file path=customXml/item42.xml><?xml version="1.0" encoding="utf-8"?>
<athena xmlns="http://schemas.microsoft.com/edu/athena" version="0.1.1819.0">
  <timings duration="33553"/>
</athena>
</file>

<file path=customXml/item43.xml><?xml version="1.0" encoding="utf-8"?>
<athena xmlns="http://schemas.microsoft.com/edu/athena" version="0.1.1819.0">
  <media streamable="true" recordStart="33553" recordEnd="63955" recordLength="73053" audioOnly="true"/>
</athena>
</file>

<file path=customXml/item44.xml><?xml version="1.0" encoding="utf-8"?>
<athena xmlns="http://schemas.microsoft.com/edu/athena" version="0.1.1819.0">
  <timings duration="30402"/>
</athena>
</file>

<file path=customXml/item45.xml><?xml version="1.0" encoding="utf-8"?>
<athena xmlns="http://schemas.microsoft.com/edu/athena" version="0.1.1819.0">
  <media streamable="true" recordStart="63955" recordEnd="73009" recordLength="73053" audioOnly="true"/>
</athena>
</file>

<file path=customXml/item46.xml><?xml version="1.0" encoding="utf-8"?>
<athena xmlns="http://schemas.microsoft.com/edu/athena" version="0.1.1819.0">
  <timings duration="9054"/>
</athena>
</file>

<file path=customXml/item47.xml><?xml version="1.0" encoding="utf-8"?>
<athena xmlns="http://schemas.microsoft.com/edu/athena" version="0.1.1819.0">
  <media streamable="true" recordStart="0" recordEnd="27803" recordLength="27818" audioOnly="true"/>
</athena>
</file>

<file path=customXml/item48.xml><?xml version="1.0" encoding="utf-8"?>
<athena xmlns="http://schemas.microsoft.com/edu/athena" version="0.1.1819.0">
  <timings duration="27803"/>
</athena>
</file>

<file path=customXml/item49.xml><?xml version="1.0" encoding="utf-8"?>
<athena xmlns="http://schemas.microsoft.com/edu/athena" version="0.1.1819.0">
  <media streamable="true" recordStart="0" recordEnd="22524" recordLength="22567" audioOnly="true"/>
</athena>
</file>

<file path=customXml/item5.xml><?xml version="1.0" encoding="utf-8"?>
<athena xmlns="http://schemas.microsoft.com/edu/athena" version="0.1.1819.0">
  <media streamable="true" recordStart="15380" recordEnd="22606" recordLength="40333" audioOnly="true" start="15380" end="22606" audioFormat="{00001610-0000-0010-8000-00AA00389B71}" audioRate="44100" muted="false" volume="0.8" fadeIn="0" fadeOut="0" videoFormat="{34363248-0000-0010-8000-00AA00389B71}" videoRate="10" videoWidth="64" videoHeight="64"/>
</athena>
</file>

<file path=customXml/item50.xml><?xml version="1.0" encoding="utf-8"?>
<athena xmlns="http://schemas.microsoft.com/edu/athena" version="0.1.1819.0">
  <timings duration="22524"/>
</athena>
</file>

<file path=customXml/item51.xml><?xml version="1.0" encoding="utf-8"?>
<athena xmlns="http://schemas.microsoft.com/edu/athena" version="0.1.1819.0">
  <media streamable="true" recordStart="0" recordEnd="1249" recordLength="1307" audioOnly="true"/>
</athena>
</file>

<file path=customXml/item52.xml><?xml version="1.0" encoding="utf-8"?>
<athena xmlns="http://schemas.microsoft.com/edu/athena" version="0.1.1819.0">
  <timings duration="1249"/>
</athena>
</file>

<file path=customXml/item6.xml><?xml version="1.0" encoding="utf-8"?>
<athena xmlns="http://schemas.microsoft.com/edu/athena" version="0.1.1819.0">
  <timings duration="7226"/>
</athena>
</file>

<file path=customXml/item7.xml><?xml version="1.0" encoding="utf-8"?>
<athena xmlns="http://schemas.microsoft.com/edu/athena" version="0.1.1819.0">
  <media streamable="true" recordStart="22606" recordEnd="27258" recordLength="40333" audioOnly="true" start="22606" end="27258" audioFormat="{00001610-0000-0010-8000-00AA00389B71}" audioRate="44100" muted="false" volume="0.8" fadeIn="0" fadeOut="0" videoFormat="{34363248-0000-0010-8000-00AA00389B71}" videoRate="10" videoWidth="64" videoHeight="64"/>
</athena>
</file>

<file path=customXml/item8.xml><?xml version="1.0" encoding="utf-8"?>
<athena xmlns="http://schemas.microsoft.com/edu/athena" version="0.1.1819.0">
  <timings duration="4652"/>
</athena>
</file>

<file path=customXml/item9.xml><?xml version="1.0" encoding="utf-8"?>
<athena xmlns="http://schemas.microsoft.com/edu/athena" version="0.1.1819.0">
  <media streamable="true" recordStart="27258" recordEnd="35262" recordLength="40333" audioOnly="true" start="27258" end="35262" audioFormat="{00001610-0000-0010-8000-00AA00389B71}" audioRate="44100" muted="false" volume="0.8" fadeIn="0" fadeOut="0" videoFormat="{34363248-0000-0010-8000-00AA00389B71}" videoRate="10" videoWidth="64" videoHeight="64"/>
</athena>
</file>

<file path=customXml/itemProps1.xml><?xml version="1.0" encoding="utf-8"?>
<ds:datastoreItem xmlns:ds="http://schemas.openxmlformats.org/officeDocument/2006/customXml" ds:itemID="{1EB33C6D-810C-4CE5-8839-C28C38C2D032}">
  <ds:schemaRefs>
    <ds:schemaRef ds:uri="http://schemas.microsoft.com/edu/athena"/>
  </ds:schemaRefs>
</ds:datastoreItem>
</file>

<file path=customXml/itemProps10.xml><?xml version="1.0" encoding="utf-8"?>
<ds:datastoreItem xmlns:ds="http://schemas.openxmlformats.org/officeDocument/2006/customXml" ds:itemID="{B907B223-3799-4BA0-9225-5564B753758E}">
  <ds:schemaRefs>
    <ds:schemaRef ds:uri="http://schemas.microsoft.com/edu/athena"/>
  </ds:schemaRefs>
</ds:datastoreItem>
</file>

<file path=customXml/itemProps11.xml><?xml version="1.0" encoding="utf-8"?>
<ds:datastoreItem xmlns:ds="http://schemas.openxmlformats.org/officeDocument/2006/customXml" ds:itemID="{6B62480F-917C-4C79-9394-7FA34F0AADDC}">
  <ds:schemaRefs>
    <ds:schemaRef ds:uri="http://schemas.microsoft.com/edu/athena"/>
  </ds:schemaRefs>
</ds:datastoreItem>
</file>

<file path=customXml/itemProps12.xml><?xml version="1.0" encoding="utf-8"?>
<ds:datastoreItem xmlns:ds="http://schemas.openxmlformats.org/officeDocument/2006/customXml" ds:itemID="{72762A85-A6E0-4342-B11C-4239CD209642}">
  <ds:schemaRefs>
    <ds:schemaRef ds:uri="http://schemas.microsoft.com/edu/athena"/>
  </ds:schemaRefs>
</ds:datastoreItem>
</file>

<file path=customXml/itemProps13.xml><?xml version="1.0" encoding="utf-8"?>
<ds:datastoreItem xmlns:ds="http://schemas.openxmlformats.org/officeDocument/2006/customXml" ds:itemID="{FE7CE07C-A5BE-459F-98A9-342486E4D370}">
  <ds:schemaRefs>
    <ds:schemaRef ds:uri="http://schemas.microsoft.com/edu/athena"/>
  </ds:schemaRefs>
</ds:datastoreItem>
</file>

<file path=customXml/itemProps14.xml><?xml version="1.0" encoding="utf-8"?>
<ds:datastoreItem xmlns:ds="http://schemas.openxmlformats.org/officeDocument/2006/customXml" ds:itemID="{C925272F-50EC-49C9-B92F-869524988330}">
  <ds:schemaRefs>
    <ds:schemaRef ds:uri="http://schemas.microsoft.com/edu/athena"/>
  </ds:schemaRefs>
</ds:datastoreItem>
</file>

<file path=customXml/itemProps15.xml><?xml version="1.0" encoding="utf-8"?>
<ds:datastoreItem xmlns:ds="http://schemas.openxmlformats.org/officeDocument/2006/customXml" ds:itemID="{BD722D1D-DA9B-42FB-A338-ED30E85DCF27}">
  <ds:schemaRefs>
    <ds:schemaRef ds:uri="http://schemas.microsoft.com/edu/athena"/>
  </ds:schemaRefs>
</ds:datastoreItem>
</file>

<file path=customXml/itemProps16.xml><?xml version="1.0" encoding="utf-8"?>
<ds:datastoreItem xmlns:ds="http://schemas.openxmlformats.org/officeDocument/2006/customXml" ds:itemID="{ED530225-6D50-4E9C-B01A-D67823DFA2D4}">
  <ds:schemaRefs>
    <ds:schemaRef ds:uri="http://schemas.microsoft.com/edu/athena"/>
  </ds:schemaRefs>
</ds:datastoreItem>
</file>

<file path=customXml/itemProps17.xml><?xml version="1.0" encoding="utf-8"?>
<ds:datastoreItem xmlns:ds="http://schemas.openxmlformats.org/officeDocument/2006/customXml" ds:itemID="{1ED49FBC-E310-4B11-BAC4-78DCFCF495B1}">
  <ds:schemaRefs>
    <ds:schemaRef ds:uri="http://schemas.microsoft.com/edu/athena"/>
  </ds:schemaRefs>
</ds:datastoreItem>
</file>

<file path=customXml/itemProps18.xml><?xml version="1.0" encoding="utf-8"?>
<ds:datastoreItem xmlns:ds="http://schemas.openxmlformats.org/officeDocument/2006/customXml" ds:itemID="{CE4D5A86-0910-4367-9347-D588A9195956}">
  <ds:schemaRefs>
    <ds:schemaRef ds:uri="http://schemas.microsoft.com/edu/athena"/>
  </ds:schemaRefs>
</ds:datastoreItem>
</file>

<file path=customXml/itemProps19.xml><?xml version="1.0" encoding="utf-8"?>
<ds:datastoreItem xmlns:ds="http://schemas.openxmlformats.org/officeDocument/2006/customXml" ds:itemID="{DB6DD0D8-A200-4E68-A8E8-A7E0FDB122BE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D6D99090-B0E7-4588-8570-040193A01379}">
  <ds:schemaRefs>
    <ds:schemaRef ds:uri="http://schemas.microsoft.com/edu/athena"/>
  </ds:schemaRefs>
</ds:datastoreItem>
</file>

<file path=customXml/itemProps20.xml><?xml version="1.0" encoding="utf-8"?>
<ds:datastoreItem xmlns:ds="http://schemas.openxmlformats.org/officeDocument/2006/customXml" ds:itemID="{CA326909-7EC7-42C4-9E9A-8DE440C4EBE2}">
  <ds:schemaRefs>
    <ds:schemaRef ds:uri="http://schemas.microsoft.com/edu/athena"/>
  </ds:schemaRefs>
</ds:datastoreItem>
</file>

<file path=customXml/itemProps21.xml><?xml version="1.0" encoding="utf-8"?>
<ds:datastoreItem xmlns:ds="http://schemas.openxmlformats.org/officeDocument/2006/customXml" ds:itemID="{55B2C8C3-39FD-4F56-A914-77CE67CD2126}">
  <ds:schemaRefs>
    <ds:schemaRef ds:uri="http://schemas.microsoft.com/edu/athena"/>
  </ds:schemaRefs>
</ds:datastoreItem>
</file>

<file path=customXml/itemProps22.xml><?xml version="1.0" encoding="utf-8"?>
<ds:datastoreItem xmlns:ds="http://schemas.openxmlformats.org/officeDocument/2006/customXml" ds:itemID="{E6E0136C-551F-4A47-84D5-23849500C376}">
  <ds:schemaRefs>
    <ds:schemaRef ds:uri="http://schemas.microsoft.com/edu/athena"/>
  </ds:schemaRefs>
</ds:datastoreItem>
</file>

<file path=customXml/itemProps23.xml><?xml version="1.0" encoding="utf-8"?>
<ds:datastoreItem xmlns:ds="http://schemas.openxmlformats.org/officeDocument/2006/customXml" ds:itemID="{483A13B4-BA50-4F58-98FF-01E02A4D930B}">
  <ds:schemaRefs>
    <ds:schemaRef ds:uri="http://schemas.microsoft.com/edu/athena"/>
  </ds:schemaRefs>
</ds:datastoreItem>
</file>

<file path=customXml/itemProps24.xml><?xml version="1.0" encoding="utf-8"?>
<ds:datastoreItem xmlns:ds="http://schemas.openxmlformats.org/officeDocument/2006/customXml" ds:itemID="{378AAA11-B411-418A-A400-16C017DFDAD7}">
  <ds:schemaRefs>
    <ds:schemaRef ds:uri="http://schemas.microsoft.com/edu/athena"/>
  </ds:schemaRefs>
</ds:datastoreItem>
</file>

<file path=customXml/itemProps25.xml><?xml version="1.0" encoding="utf-8"?>
<ds:datastoreItem xmlns:ds="http://schemas.openxmlformats.org/officeDocument/2006/customXml" ds:itemID="{1DBCBD88-7B1C-4CF3-BEE6-B0B8D8931E5B}">
  <ds:schemaRefs>
    <ds:schemaRef ds:uri="http://schemas.microsoft.com/edu/athena"/>
  </ds:schemaRefs>
</ds:datastoreItem>
</file>

<file path=customXml/itemProps26.xml><?xml version="1.0" encoding="utf-8"?>
<ds:datastoreItem xmlns:ds="http://schemas.openxmlformats.org/officeDocument/2006/customXml" ds:itemID="{79D09C23-7998-41BA-84CA-FAB327A597AA}">
  <ds:schemaRefs>
    <ds:schemaRef ds:uri="http://schemas.microsoft.com/edu/athena"/>
  </ds:schemaRefs>
</ds:datastoreItem>
</file>

<file path=customXml/itemProps27.xml><?xml version="1.0" encoding="utf-8"?>
<ds:datastoreItem xmlns:ds="http://schemas.openxmlformats.org/officeDocument/2006/customXml" ds:itemID="{48E65B84-FBBC-408C-8271-3E94E3AEDEFF}">
  <ds:schemaRefs>
    <ds:schemaRef ds:uri="http://schemas.microsoft.com/edu/athena"/>
  </ds:schemaRefs>
</ds:datastoreItem>
</file>

<file path=customXml/itemProps28.xml><?xml version="1.0" encoding="utf-8"?>
<ds:datastoreItem xmlns:ds="http://schemas.openxmlformats.org/officeDocument/2006/customXml" ds:itemID="{7268E616-4298-4248-BCE7-7D93799F04AE}">
  <ds:schemaRefs>
    <ds:schemaRef ds:uri="http://schemas.microsoft.com/edu/athena"/>
  </ds:schemaRefs>
</ds:datastoreItem>
</file>

<file path=customXml/itemProps29.xml><?xml version="1.0" encoding="utf-8"?>
<ds:datastoreItem xmlns:ds="http://schemas.openxmlformats.org/officeDocument/2006/customXml" ds:itemID="{AC797A67-D056-4CB8-8C7A-85B3FFD1F9F2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58D54BEF-64D3-4B53-809B-524E6A19B699}">
  <ds:schemaRefs>
    <ds:schemaRef ds:uri="http://schemas.microsoft.com/edu/athena"/>
  </ds:schemaRefs>
</ds:datastoreItem>
</file>

<file path=customXml/itemProps30.xml><?xml version="1.0" encoding="utf-8"?>
<ds:datastoreItem xmlns:ds="http://schemas.openxmlformats.org/officeDocument/2006/customXml" ds:itemID="{944FB1C2-C8D0-46D0-9CE9-6943CA8A3FAE}">
  <ds:schemaRefs>
    <ds:schemaRef ds:uri="http://schemas.microsoft.com/edu/athena"/>
  </ds:schemaRefs>
</ds:datastoreItem>
</file>

<file path=customXml/itemProps31.xml><?xml version="1.0" encoding="utf-8"?>
<ds:datastoreItem xmlns:ds="http://schemas.openxmlformats.org/officeDocument/2006/customXml" ds:itemID="{320DE7B0-04A2-4DA2-8AE8-C801552BC329}">
  <ds:schemaRefs>
    <ds:schemaRef ds:uri="http://schemas.microsoft.com/edu/athena"/>
  </ds:schemaRefs>
</ds:datastoreItem>
</file>

<file path=customXml/itemProps32.xml><?xml version="1.0" encoding="utf-8"?>
<ds:datastoreItem xmlns:ds="http://schemas.openxmlformats.org/officeDocument/2006/customXml" ds:itemID="{2D26B368-08D8-4796-B023-CAD12803E4BB}">
  <ds:schemaRefs>
    <ds:schemaRef ds:uri="http://schemas.microsoft.com/edu/athena"/>
  </ds:schemaRefs>
</ds:datastoreItem>
</file>

<file path=customXml/itemProps33.xml><?xml version="1.0" encoding="utf-8"?>
<ds:datastoreItem xmlns:ds="http://schemas.openxmlformats.org/officeDocument/2006/customXml" ds:itemID="{ECF5E2C8-8D1B-400D-A6AB-9B524591351F}">
  <ds:schemaRefs>
    <ds:schemaRef ds:uri="http://schemas.microsoft.com/edu/athena"/>
  </ds:schemaRefs>
</ds:datastoreItem>
</file>

<file path=customXml/itemProps34.xml><?xml version="1.0" encoding="utf-8"?>
<ds:datastoreItem xmlns:ds="http://schemas.openxmlformats.org/officeDocument/2006/customXml" ds:itemID="{52A677E4-0938-4A9F-B711-1E6B72C8A4AB}">
  <ds:schemaRefs>
    <ds:schemaRef ds:uri="http://schemas.microsoft.com/edu/athena"/>
  </ds:schemaRefs>
</ds:datastoreItem>
</file>

<file path=customXml/itemProps35.xml><?xml version="1.0" encoding="utf-8"?>
<ds:datastoreItem xmlns:ds="http://schemas.openxmlformats.org/officeDocument/2006/customXml" ds:itemID="{76FC7AEF-D86C-4F0D-9A6B-D91D7B58D633}">
  <ds:schemaRefs>
    <ds:schemaRef ds:uri="http://schemas.microsoft.com/edu/athena"/>
  </ds:schemaRefs>
</ds:datastoreItem>
</file>

<file path=customXml/itemProps36.xml><?xml version="1.0" encoding="utf-8"?>
<ds:datastoreItem xmlns:ds="http://schemas.openxmlformats.org/officeDocument/2006/customXml" ds:itemID="{94C4B92F-A013-4682-8C73-95CC656D36CD}">
  <ds:schemaRefs>
    <ds:schemaRef ds:uri="http://schemas.microsoft.com/edu/athena"/>
  </ds:schemaRefs>
</ds:datastoreItem>
</file>

<file path=customXml/itemProps37.xml><?xml version="1.0" encoding="utf-8"?>
<ds:datastoreItem xmlns:ds="http://schemas.openxmlformats.org/officeDocument/2006/customXml" ds:itemID="{234DFE6A-932B-4367-9DA1-ED18B15753B1}">
  <ds:schemaRefs>
    <ds:schemaRef ds:uri="http://schemas.microsoft.com/edu/athena"/>
  </ds:schemaRefs>
</ds:datastoreItem>
</file>

<file path=customXml/itemProps38.xml><?xml version="1.0" encoding="utf-8"?>
<ds:datastoreItem xmlns:ds="http://schemas.openxmlformats.org/officeDocument/2006/customXml" ds:itemID="{95F229C2-C464-476C-945F-7D238861E08B}">
  <ds:schemaRefs>
    <ds:schemaRef ds:uri="http://schemas.microsoft.com/edu/athena"/>
  </ds:schemaRefs>
</ds:datastoreItem>
</file>

<file path=customXml/itemProps39.xml><?xml version="1.0" encoding="utf-8"?>
<ds:datastoreItem xmlns:ds="http://schemas.openxmlformats.org/officeDocument/2006/customXml" ds:itemID="{8D98EAED-36F2-448B-9EA1-D92CEC21B9EB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307E2EF2-EA86-4B45-95CA-0C409F5A9DC0}">
  <ds:schemaRefs>
    <ds:schemaRef ds:uri="http://schemas.microsoft.com/edu/athena"/>
  </ds:schemaRefs>
</ds:datastoreItem>
</file>

<file path=customXml/itemProps40.xml><?xml version="1.0" encoding="utf-8"?>
<ds:datastoreItem xmlns:ds="http://schemas.openxmlformats.org/officeDocument/2006/customXml" ds:itemID="{10566EDE-6584-4BC5-B59D-515F2DDA959E}">
  <ds:schemaRefs>
    <ds:schemaRef ds:uri="http://schemas.microsoft.com/edu/athena"/>
  </ds:schemaRefs>
</ds:datastoreItem>
</file>

<file path=customXml/itemProps41.xml><?xml version="1.0" encoding="utf-8"?>
<ds:datastoreItem xmlns:ds="http://schemas.openxmlformats.org/officeDocument/2006/customXml" ds:itemID="{836B2F56-688D-4B80-9821-4457B1427A97}">
  <ds:schemaRefs>
    <ds:schemaRef ds:uri="http://schemas.microsoft.com/edu/athena"/>
  </ds:schemaRefs>
</ds:datastoreItem>
</file>

<file path=customXml/itemProps42.xml><?xml version="1.0" encoding="utf-8"?>
<ds:datastoreItem xmlns:ds="http://schemas.openxmlformats.org/officeDocument/2006/customXml" ds:itemID="{B24761D8-0210-4F71-8EE3-79423CB289C9}">
  <ds:schemaRefs>
    <ds:schemaRef ds:uri="http://schemas.microsoft.com/edu/athena"/>
  </ds:schemaRefs>
</ds:datastoreItem>
</file>

<file path=customXml/itemProps43.xml><?xml version="1.0" encoding="utf-8"?>
<ds:datastoreItem xmlns:ds="http://schemas.openxmlformats.org/officeDocument/2006/customXml" ds:itemID="{B8D8C69F-6728-4661-A4CB-D83B92FAD5CD}">
  <ds:schemaRefs>
    <ds:schemaRef ds:uri="http://schemas.microsoft.com/edu/athena"/>
  </ds:schemaRefs>
</ds:datastoreItem>
</file>

<file path=customXml/itemProps44.xml><?xml version="1.0" encoding="utf-8"?>
<ds:datastoreItem xmlns:ds="http://schemas.openxmlformats.org/officeDocument/2006/customXml" ds:itemID="{68C32F35-F23A-4689-9161-32EF223B4B62}">
  <ds:schemaRefs>
    <ds:schemaRef ds:uri="http://schemas.microsoft.com/edu/athena"/>
  </ds:schemaRefs>
</ds:datastoreItem>
</file>

<file path=customXml/itemProps45.xml><?xml version="1.0" encoding="utf-8"?>
<ds:datastoreItem xmlns:ds="http://schemas.openxmlformats.org/officeDocument/2006/customXml" ds:itemID="{B7C2FD20-3E92-4943-ABDF-C7453DB5E118}">
  <ds:schemaRefs>
    <ds:schemaRef ds:uri="http://schemas.microsoft.com/edu/athena"/>
  </ds:schemaRefs>
</ds:datastoreItem>
</file>

<file path=customXml/itemProps46.xml><?xml version="1.0" encoding="utf-8"?>
<ds:datastoreItem xmlns:ds="http://schemas.openxmlformats.org/officeDocument/2006/customXml" ds:itemID="{93F4D9DC-1A5A-41BC-8294-38D698F5C735}">
  <ds:schemaRefs>
    <ds:schemaRef ds:uri="http://schemas.microsoft.com/edu/athena"/>
  </ds:schemaRefs>
</ds:datastoreItem>
</file>

<file path=customXml/itemProps47.xml><?xml version="1.0" encoding="utf-8"?>
<ds:datastoreItem xmlns:ds="http://schemas.openxmlformats.org/officeDocument/2006/customXml" ds:itemID="{E50B1E76-0557-459D-9FF6-B276AD162883}">
  <ds:schemaRefs>
    <ds:schemaRef ds:uri="http://schemas.microsoft.com/edu/athena"/>
  </ds:schemaRefs>
</ds:datastoreItem>
</file>

<file path=customXml/itemProps48.xml><?xml version="1.0" encoding="utf-8"?>
<ds:datastoreItem xmlns:ds="http://schemas.openxmlformats.org/officeDocument/2006/customXml" ds:itemID="{D329A64F-B27C-41F1-ABAB-DDE88170AF05}">
  <ds:schemaRefs>
    <ds:schemaRef ds:uri="http://schemas.microsoft.com/edu/athena"/>
  </ds:schemaRefs>
</ds:datastoreItem>
</file>

<file path=customXml/itemProps49.xml><?xml version="1.0" encoding="utf-8"?>
<ds:datastoreItem xmlns:ds="http://schemas.openxmlformats.org/officeDocument/2006/customXml" ds:itemID="{4094F86B-2067-4FA6-A468-4FE16D0EA659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73A5E44B-C380-4E95-AF71-867A2EA4A4DA}">
  <ds:schemaRefs>
    <ds:schemaRef ds:uri="http://schemas.microsoft.com/edu/athena"/>
  </ds:schemaRefs>
</ds:datastoreItem>
</file>

<file path=customXml/itemProps50.xml><?xml version="1.0" encoding="utf-8"?>
<ds:datastoreItem xmlns:ds="http://schemas.openxmlformats.org/officeDocument/2006/customXml" ds:itemID="{93973722-E19C-449C-93AC-82ECC3918797}">
  <ds:schemaRefs>
    <ds:schemaRef ds:uri="http://schemas.microsoft.com/edu/athena"/>
  </ds:schemaRefs>
</ds:datastoreItem>
</file>

<file path=customXml/itemProps51.xml><?xml version="1.0" encoding="utf-8"?>
<ds:datastoreItem xmlns:ds="http://schemas.openxmlformats.org/officeDocument/2006/customXml" ds:itemID="{16ACD6F4-38FE-4E13-B7D1-9EF762517B4F}">
  <ds:schemaRefs>
    <ds:schemaRef ds:uri="http://schemas.microsoft.com/edu/athena"/>
  </ds:schemaRefs>
</ds:datastoreItem>
</file>

<file path=customXml/itemProps52.xml><?xml version="1.0" encoding="utf-8"?>
<ds:datastoreItem xmlns:ds="http://schemas.openxmlformats.org/officeDocument/2006/customXml" ds:itemID="{D496C573-0842-4AA0-94E4-338468A9BDDA}">
  <ds:schemaRefs>
    <ds:schemaRef ds:uri="http://schemas.microsoft.com/edu/athena"/>
  </ds:schemaRefs>
</ds:datastoreItem>
</file>

<file path=customXml/itemProps6.xml><?xml version="1.0" encoding="utf-8"?>
<ds:datastoreItem xmlns:ds="http://schemas.openxmlformats.org/officeDocument/2006/customXml" ds:itemID="{443FD127-57E5-43EE-B6B8-03A02CB01010}">
  <ds:schemaRefs>
    <ds:schemaRef ds:uri="http://schemas.microsoft.com/edu/athena"/>
  </ds:schemaRefs>
</ds:datastoreItem>
</file>

<file path=customXml/itemProps7.xml><?xml version="1.0" encoding="utf-8"?>
<ds:datastoreItem xmlns:ds="http://schemas.openxmlformats.org/officeDocument/2006/customXml" ds:itemID="{FA880496-FBF1-4565-9A17-FC1E4D7167BE}">
  <ds:schemaRefs>
    <ds:schemaRef ds:uri="http://schemas.microsoft.com/edu/athena"/>
  </ds:schemaRefs>
</ds:datastoreItem>
</file>

<file path=customXml/itemProps8.xml><?xml version="1.0" encoding="utf-8"?>
<ds:datastoreItem xmlns:ds="http://schemas.openxmlformats.org/officeDocument/2006/customXml" ds:itemID="{27AF9828-9E73-47BB-AE01-A4B66DD26BEC}">
  <ds:schemaRefs>
    <ds:schemaRef ds:uri="http://schemas.microsoft.com/edu/athena"/>
  </ds:schemaRefs>
</ds:datastoreItem>
</file>

<file path=customXml/itemProps9.xml><?xml version="1.0" encoding="utf-8"?>
<ds:datastoreItem xmlns:ds="http://schemas.openxmlformats.org/officeDocument/2006/customXml" ds:itemID="{4A7C599D-03E0-49A1-8B02-ED04ACE132AB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281</Words>
  <Application>Microsoft Office PowerPoint</Application>
  <PresentationFormat>Widescreen</PresentationFormat>
  <Paragraphs>78</Paragraphs>
  <Slides>26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First Person Shooter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ScriptdeTrampa</vt:lpstr>
      <vt:lpstr>ScriptdeScore</vt:lpstr>
      <vt:lpstr>GeneralVars</vt:lpstr>
      <vt:lpstr>PowerPoint Presentation</vt:lpstr>
      <vt:lpstr>ScriptdeScore</vt:lpstr>
      <vt:lpstr>PowerPoint Presentation</vt:lpstr>
      <vt:lpstr>PowerPoint Presentation</vt:lpstr>
      <vt:lpstr>PowerPoint Presentation</vt:lpstr>
      <vt:lpstr>PowerPoint Presentation</vt:lpstr>
      <vt:lpstr>Disparo.js</vt:lpstr>
      <vt:lpstr>AutoDestruir.js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Astengo Noguez</dc:creator>
  <cp:lastModifiedBy>Carlos Astengo Noguez</cp:lastModifiedBy>
  <cp:revision>22</cp:revision>
  <dcterms:created xsi:type="dcterms:W3CDTF">2014-10-04T13:57:07Z</dcterms:created>
  <dcterms:modified xsi:type="dcterms:W3CDTF">2014-10-04T21:01:29Z</dcterms:modified>
</cp:coreProperties>
</file>